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Josefin Slab"/>
      <p:regular r:id="rId38"/>
      <p:bold r:id="rId39"/>
      <p:italic r:id="rId40"/>
      <p:boldItalic r:id="rId41"/>
    </p:embeddedFont>
    <p:embeddedFont>
      <p:font typeface="Anton"/>
      <p:regular r:id="rId42"/>
    </p:embeddedFont>
    <p:embeddedFont>
      <p:font typeface="Staatliches"/>
      <p:regular r:id="rId43"/>
    </p:embeddedFont>
    <p:embeddedFont>
      <p:font typeface="Anaheim"/>
      <p:regular r:id="rId44"/>
    </p:embeddedFont>
    <p:embeddedFont>
      <p:font typeface="Abel"/>
      <p:regular r:id="rId45"/>
    </p:embeddedFont>
    <p:embeddedFont>
      <p:font typeface="Josefin Sans"/>
      <p:regular r:id="rId46"/>
      <p:bold r:id="rId47"/>
      <p:italic r:id="rId48"/>
      <p:boldItalic r:id="rId49"/>
    </p:embeddedFont>
    <p:embeddedFont>
      <p:font typeface="Unica One"/>
      <p:regular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JosefinSlab-italic.fntdata"/><Relationship Id="rId42" Type="http://schemas.openxmlformats.org/officeDocument/2006/relationships/font" Target="fonts/Anton-regular.fntdata"/><Relationship Id="rId41" Type="http://schemas.openxmlformats.org/officeDocument/2006/relationships/font" Target="fonts/JosefinSlab-boldItalic.fntdata"/><Relationship Id="rId44" Type="http://schemas.openxmlformats.org/officeDocument/2006/relationships/font" Target="fonts/Anaheim-regular.fntdata"/><Relationship Id="rId43" Type="http://schemas.openxmlformats.org/officeDocument/2006/relationships/font" Target="fonts/Staatliches-regular.fntdata"/><Relationship Id="rId46" Type="http://schemas.openxmlformats.org/officeDocument/2006/relationships/font" Target="fonts/JosefinSans-regular.fntdata"/><Relationship Id="rId45" Type="http://schemas.openxmlformats.org/officeDocument/2006/relationships/font" Target="fonts/Abel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JosefinSans-italic.fntdata"/><Relationship Id="rId47" Type="http://schemas.openxmlformats.org/officeDocument/2006/relationships/font" Target="fonts/JosefinSans-bold.fntdata"/><Relationship Id="rId49" Type="http://schemas.openxmlformats.org/officeDocument/2006/relationships/font" Target="fonts/Josefi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JosefinSlab-bold.fntdata"/><Relationship Id="rId38" Type="http://schemas.openxmlformats.org/officeDocument/2006/relationships/font" Target="fonts/JosefinSlab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UnicaOne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e39572ae6d_0_1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1e39572ae6d_0_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e35a4ba6b3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e35a4ba6b3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9af4dbcd6a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9af4dbcd6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e35a4ba6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e35a4ba6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e39572ae6d_0_2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g1e39572ae6d_0_2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e39572ae6d_0_2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1e39572ae6d_0_2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e39572ae6d_0_2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1e39572ae6d_0_2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e39572ae6d_0_2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1e39572ae6d_0_2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e39572ae6d_0_2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g1e39572ae6d_0_2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e39572ae6d_0_2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g1e39572ae6d_0_2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5990a4aa7e_0_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5990a4aa7e_0_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e39572ae6d_0_2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1e39572ae6d_0_2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e39572ae6d_0_2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AFAFA"/>
              </a:buClr>
              <a:buSzPts val="1200"/>
              <a:buFont typeface="Anaheim"/>
              <a:buChar char="●"/>
            </a:pPr>
            <a:r>
              <a:rPr lang="es" sz="1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Schema on Write (Esquema al Escribir)</a:t>
            </a:r>
            <a:endParaRPr sz="19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2032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AFAFA"/>
              </a:buClr>
              <a:buSzPts val="1200"/>
              <a:buFont typeface="Anaheim"/>
              <a:buChar char="●"/>
            </a:pPr>
            <a:r>
              <a:rPr lang="es" sz="10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Antes de que los datos sean almacenados, se verifica su conformidad con el esquema definido. Si los datos no cumplen con el esquema, se rechazan o se requiere que sean transformados para ajustarse al esquema antes de ser cargados.</a:t>
            </a:r>
            <a:endParaRPr sz="10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2032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AFAFA"/>
              </a:buClr>
              <a:buSzPts val="1200"/>
              <a:buFont typeface="Anaheim"/>
              <a:buChar char="●"/>
            </a:pPr>
            <a:r>
              <a:rPr lang="es" sz="10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Este enfoque proporciona una garantía de integridad y coherencia de los datos desde el momento de su escritura. Permite establecer reglas estrictas sobre cómo deben estructurarse y presentarse los datos, lo que facilita su posterior consulta y análisis. Además, al definir el esquema antes de cargar los datos, se pueden realizar optimizaciones de rendimiento y aprovechar características específicas del sistema de almacenamiento.</a:t>
            </a:r>
            <a:endParaRPr sz="10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g1e39572ae6d_0_2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e39572ae6d_0_2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1e39572ae6d_0_2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e39572ae6d_0_2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1e39572ae6d_0_2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e39572ae6d_0_276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g1e39572ae6d_0_2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Propagación de datos: consiste en copiar datos de un lugar de origen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 entorno destino local o remoto. Los datos pueden extraerse del origen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mediante programas que generen un archivo que debe ser transportado 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destino, donde se utilizará como archivo de entrada para cargar en la base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datos de destino. Una aproximación más eficiente es descargar sólo los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datos que han cambiado en origen respecto a la última propagación realizada, generando un archivo de carga incremental que también será transportado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 destino. Este tipo de procesos son habitualmente en línea.</a:t>
            </a:r>
            <a:endParaRPr b="0" i="0" sz="12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g1e39572ae6d_0_2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e39572ae6d_0_290:notes"/>
          <p:cNvSpPr/>
          <p:nvPr>
            <p:ph idx="2" type="sldImg"/>
          </p:nvPr>
        </p:nvSpPr>
        <p:spPr>
          <a:xfrm>
            <a:off x="2362200" y="549275"/>
            <a:ext cx="48768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g1e39572ae6d_0_2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2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/>
          </a:p>
        </p:txBody>
      </p:sp>
      <p:sp>
        <p:nvSpPr>
          <p:cNvPr id="562" name="Google Shape;562;g1e39572ae6d_0_2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e39572ae6d_0_7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e39572ae6d_0_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e39572ae6d_0_10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1e39572ae6d_0_1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e39572ae6d_0_10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1e39572ae6d_0_1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e39572ae6d_0_10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1e39572ae6d_0_1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5990a4aa7e_0_1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5990a4aa7e_0_1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1e39572ae6d_0_10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1e39572ae6d_0_10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2a24797bd2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2a24797bd2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a24797bd28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2a24797bd28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9af4dbcd6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9af4dbcd6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9af4dbcd6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9af4dbcd6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e39572ae6d_0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1e39572ae6d_0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5990a4aa7e_0_3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5990a4aa7e_0_3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e39572ae6d_0_1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1e39572ae6d_0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e39572ae6d_0_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e39572ae6d_0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833000" y="1050513"/>
            <a:ext cx="3248400" cy="241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b="0" sz="5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833000" y="3299563"/>
            <a:ext cx="3326700" cy="3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CUSTOM_6_1_1_1">
    <p:bg>
      <p:bgPr>
        <a:solidFill>
          <a:schemeClr val="dk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/>
          <p:nvPr>
            <p:ph type="ctrTitle"/>
          </p:nvPr>
        </p:nvSpPr>
        <p:spPr>
          <a:xfrm>
            <a:off x="889350" y="1658275"/>
            <a:ext cx="4538400" cy="18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None/>
              <a:defRPr b="0" sz="72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1">
  <p:cSld name="CUSTOM_6_1_1_1_1">
    <p:bg>
      <p:bgPr>
        <a:solidFill>
          <a:schemeClr val="dk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5641825" y="1658275"/>
            <a:ext cx="2655600" cy="18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9pPr>
          </a:lstStyle>
          <a:p/>
        </p:txBody>
      </p:sp>
      <p:grpSp>
        <p:nvGrpSpPr>
          <p:cNvPr id="82" name="Google Shape;82;p12"/>
          <p:cNvGrpSpPr/>
          <p:nvPr/>
        </p:nvGrpSpPr>
        <p:grpSpPr>
          <a:xfrm>
            <a:off x="429933" y="1083300"/>
            <a:ext cx="4465655" cy="3077191"/>
            <a:chOff x="1211784" y="1483576"/>
            <a:chExt cx="6753864" cy="2714769"/>
          </a:xfrm>
        </p:grpSpPr>
        <p:sp>
          <p:nvSpPr>
            <p:cNvPr id="83" name="Google Shape;83;p12"/>
            <p:cNvSpPr/>
            <p:nvPr/>
          </p:nvSpPr>
          <p:spPr>
            <a:xfrm>
              <a:off x="1211784" y="1575146"/>
              <a:ext cx="6648000" cy="2623200"/>
            </a:xfrm>
            <a:prstGeom prst="roundRect">
              <a:avLst>
                <a:gd fmla="val 4313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1317648" y="1483576"/>
              <a:ext cx="6648000" cy="2623200"/>
            </a:xfrm>
            <a:prstGeom prst="roundRect">
              <a:avLst>
                <a:gd fmla="val 4313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">
  <p:cSld name="CUSTOM_6_1_1_2">
    <p:bg>
      <p:bgPr>
        <a:solidFill>
          <a:schemeClr val="dk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/>
        </p:nvSpPr>
        <p:spPr>
          <a:xfrm>
            <a:off x="8375" y="353425"/>
            <a:ext cx="69816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3"/>
          <p:cNvSpPr/>
          <p:nvPr/>
        </p:nvSpPr>
        <p:spPr>
          <a:xfrm>
            <a:off x="77544" y="409005"/>
            <a:ext cx="6912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3"/>
          <p:cNvSpPr txBox="1"/>
          <p:nvPr>
            <p:ph type="ctrTitle"/>
          </p:nvPr>
        </p:nvSpPr>
        <p:spPr>
          <a:xfrm>
            <a:off x="184480" y="381100"/>
            <a:ext cx="62427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NUMBER">
  <p:cSld name="CUSTOM_6_1_1_2_1_1">
    <p:bg>
      <p:bgPr>
        <a:solidFill>
          <a:schemeClr val="dk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1551538" y="1552688"/>
            <a:ext cx="1887600" cy="4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3" name="Google Shape;93;p14"/>
          <p:cNvSpPr txBox="1"/>
          <p:nvPr>
            <p:ph hasCustomPrompt="1" type="title"/>
          </p:nvPr>
        </p:nvSpPr>
        <p:spPr>
          <a:xfrm>
            <a:off x="1317988" y="938488"/>
            <a:ext cx="2354700" cy="67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b="0" sz="3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5" name="Google Shape;95;p14"/>
          <p:cNvSpPr/>
          <p:nvPr/>
        </p:nvSpPr>
        <p:spPr>
          <a:xfrm>
            <a:off x="8375" y="353425"/>
            <a:ext cx="69816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4"/>
          <p:cNvSpPr/>
          <p:nvPr/>
        </p:nvSpPr>
        <p:spPr>
          <a:xfrm>
            <a:off x="77544" y="409005"/>
            <a:ext cx="6912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4"/>
          <p:cNvSpPr txBox="1"/>
          <p:nvPr>
            <p:ph idx="2" type="ctrTitle"/>
          </p:nvPr>
        </p:nvSpPr>
        <p:spPr>
          <a:xfrm>
            <a:off x="184479" y="381100"/>
            <a:ext cx="59682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6_1_1_2_1_1_1"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967226" y="19889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0" name="Google Shape;100;p15"/>
          <p:cNvSpPr txBox="1"/>
          <p:nvPr>
            <p:ph idx="1" type="subTitle"/>
          </p:nvPr>
        </p:nvSpPr>
        <p:spPr>
          <a:xfrm>
            <a:off x="783450" y="2437350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101" name="Google Shape;101;p15"/>
          <p:cNvSpPr txBox="1"/>
          <p:nvPr>
            <p:ph idx="2" type="title"/>
          </p:nvPr>
        </p:nvSpPr>
        <p:spPr>
          <a:xfrm>
            <a:off x="6336924" y="19889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2" name="Google Shape;102;p15"/>
          <p:cNvSpPr txBox="1"/>
          <p:nvPr>
            <p:ph idx="3" type="subTitle"/>
          </p:nvPr>
        </p:nvSpPr>
        <p:spPr>
          <a:xfrm>
            <a:off x="6153025" y="2437350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103" name="Google Shape;103;p15"/>
          <p:cNvSpPr txBox="1"/>
          <p:nvPr>
            <p:ph idx="4" type="title"/>
          </p:nvPr>
        </p:nvSpPr>
        <p:spPr>
          <a:xfrm>
            <a:off x="3651738" y="36004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4" name="Google Shape;104;p15"/>
          <p:cNvSpPr txBox="1"/>
          <p:nvPr>
            <p:ph idx="5" type="subTitle"/>
          </p:nvPr>
        </p:nvSpPr>
        <p:spPr>
          <a:xfrm>
            <a:off x="3467027" y="4048925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105" name="Google Shape;105;p15"/>
          <p:cNvSpPr txBox="1"/>
          <p:nvPr>
            <p:ph idx="6" type="title"/>
          </p:nvPr>
        </p:nvSpPr>
        <p:spPr>
          <a:xfrm>
            <a:off x="3651738" y="19889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6" name="Google Shape;106;p15"/>
          <p:cNvSpPr txBox="1"/>
          <p:nvPr>
            <p:ph idx="7" type="subTitle"/>
          </p:nvPr>
        </p:nvSpPr>
        <p:spPr>
          <a:xfrm>
            <a:off x="3467027" y="2437350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107" name="Google Shape;107;p15"/>
          <p:cNvSpPr txBox="1"/>
          <p:nvPr>
            <p:ph idx="8" type="title"/>
          </p:nvPr>
        </p:nvSpPr>
        <p:spPr>
          <a:xfrm>
            <a:off x="966788" y="36004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8" name="Google Shape;108;p15"/>
          <p:cNvSpPr txBox="1"/>
          <p:nvPr>
            <p:ph idx="9" type="subTitle"/>
          </p:nvPr>
        </p:nvSpPr>
        <p:spPr>
          <a:xfrm>
            <a:off x="782925" y="4048925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109" name="Google Shape;109;p15"/>
          <p:cNvSpPr txBox="1"/>
          <p:nvPr>
            <p:ph idx="13" type="title"/>
          </p:nvPr>
        </p:nvSpPr>
        <p:spPr>
          <a:xfrm>
            <a:off x="6336924" y="36004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0" name="Google Shape;110;p15"/>
          <p:cNvSpPr txBox="1"/>
          <p:nvPr>
            <p:ph idx="14" type="subTitle"/>
          </p:nvPr>
        </p:nvSpPr>
        <p:spPr>
          <a:xfrm>
            <a:off x="6152275" y="4048925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111" name="Google Shape;111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2" name="Google Shape;112;p15"/>
          <p:cNvSpPr/>
          <p:nvPr/>
        </p:nvSpPr>
        <p:spPr>
          <a:xfrm>
            <a:off x="8375" y="353425"/>
            <a:ext cx="69816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5"/>
          <p:cNvSpPr/>
          <p:nvPr/>
        </p:nvSpPr>
        <p:spPr>
          <a:xfrm>
            <a:off x="77544" y="409005"/>
            <a:ext cx="6912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5"/>
          <p:cNvSpPr txBox="1"/>
          <p:nvPr>
            <p:ph idx="15" type="ctrTitle"/>
          </p:nvPr>
        </p:nvSpPr>
        <p:spPr>
          <a:xfrm>
            <a:off x="184480" y="381100"/>
            <a:ext cx="62238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30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17">
    <p:bg>
      <p:bgPr>
        <a:solidFill>
          <a:schemeClr val="dk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>
            <p:ph type="ctrTitle"/>
          </p:nvPr>
        </p:nvSpPr>
        <p:spPr>
          <a:xfrm>
            <a:off x="1102925" y="1582025"/>
            <a:ext cx="1429500" cy="792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17" name="Google Shape;117;p16"/>
          <p:cNvSpPr txBox="1"/>
          <p:nvPr>
            <p:ph idx="1" type="subTitle"/>
          </p:nvPr>
        </p:nvSpPr>
        <p:spPr>
          <a:xfrm>
            <a:off x="892261" y="2927713"/>
            <a:ext cx="1827900" cy="1671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8" name="Google Shape;118;p16"/>
          <p:cNvSpPr txBox="1"/>
          <p:nvPr>
            <p:ph idx="2" type="ctrTitle"/>
          </p:nvPr>
        </p:nvSpPr>
        <p:spPr>
          <a:xfrm>
            <a:off x="3836012" y="1582025"/>
            <a:ext cx="1429500" cy="792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19" name="Google Shape;119;p16"/>
          <p:cNvSpPr txBox="1"/>
          <p:nvPr>
            <p:ph idx="3" type="subTitle"/>
          </p:nvPr>
        </p:nvSpPr>
        <p:spPr>
          <a:xfrm>
            <a:off x="3625361" y="2927713"/>
            <a:ext cx="1827900" cy="1671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0" name="Google Shape;120;p16"/>
          <p:cNvSpPr txBox="1"/>
          <p:nvPr>
            <p:ph idx="4" type="ctrTitle"/>
          </p:nvPr>
        </p:nvSpPr>
        <p:spPr>
          <a:xfrm>
            <a:off x="6569025" y="1582025"/>
            <a:ext cx="1429500" cy="792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21" name="Google Shape;121;p16"/>
          <p:cNvSpPr txBox="1"/>
          <p:nvPr>
            <p:ph idx="5" type="subTitle"/>
          </p:nvPr>
        </p:nvSpPr>
        <p:spPr>
          <a:xfrm>
            <a:off x="6358461" y="2927713"/>
            <a:ext cx="1827900" cy="1671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2" name="Google Shape;122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3" name="Google Shape;123;p16"/>
          <p:cNvSpPr/>
          <p:nvPr/>
        </p:nvSpPr>
        <p:spPr>
          <a:xfrm>
            <a:off x="8375" y="353425"/>
            <a:ext cx="69816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/>
          <p:nvPr/>
        </p:nvSpPr>
        <p:spPr>
          <a:xfrm>
            <a:off x="77544" y="409005"/>
            <a:ext cx="6912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6"/>
          <p:cNvSpPr txBox="1"/>
          <p:nvPr>
            <p:ph idx="6" type="ctrTitle"/>
          </p:nvPr>
        </p:nvSpPr>
        <p:spPr>
          <a:xfrm>
            <a:off x="184480" y="381100"/>
            <a:ext cx="63090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30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+ TEXT">
  <p:cSld name="CUSTOM_17_1">
    <p:bg>
      <p:bgPr>
        <a:solidFill>
          <a:schemeClr val="dk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>
            <p:ph idx="1" type="subTitle"/>
          </p:nvPr>
        </p:nvSpPr>
        <p:spPr>
          <a:xfrm>
            <a:off x="1773600" y="1638000"/>
            <a:ext cx="55968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28" name="Google Shape;128;p17"/>
          <p:cNvSpPr txBox="1"/>
          <p:nvPr>
            <p:ph idx="2" type="subTitle"/>
          </p:nvPr>
        </p:nvSpPr>
        <p:spPr>
          <a:xfrm>
            <a:off x="1773600" y="2833794"/>
            <a:ext cx="55968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29" name="Google Shape;129;p17"/>
          <p:cNvSpPr txBox="1"/>
          <p:nvPr>
            <p:ph idx="3" type="subTitle"/>
          </p:nvPr>
        </p:nvSpPr>
        <p:spPr>
          <a:xfrm>
            <a:off x="1773600" y="4045475"/>
            <a:ext cx="55968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0" name="Google Shape;130;p17"/>
          <p:cNvSpPr txBox="1"/>
          <p:nvPr>
            <p:ph hasCustomPrompt="1" type="title"/>
          </p:nvPr>
        </p:nvSpPr>
        <p:spPr>
          <a:xfrm>
            <a:off x="2808900" y="940200"/>
            <a:ext cx="35262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31" name="Google Shape;131;p17"/>
          <p:cNvSpPr txBox="1"/>
          <p:nvPr>
            <p:ph hasCustomPrompt="1" idx="4" type="title"/>
          </p:nvPr>
        </p:nvSpPr>
        <p:spPr>
          <a:xfrm>
            <a:off x="2808900" y="2151874"/>
            <a:ext cx="35262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32" name="Google Shape;132;p17"/>
          <p:cNvSpPr txBox="1"/>
          <p:nvPr>
            <p:ph hasCustomPrompt="1" idx="5" type="title"/>
          </p:nvPr>
        </p:nvSpPr>
        <p:spPr>
          <a:xfrm>
            <a:off x="2808900" y="3347675"/>
            <a:ext cx="35262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33" name="Google Shape;133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2">
  <p:cSld name="CUSTOM_6_1_1_1_2">
    <p:bg>
      <p:bgPr>
        <a:solidFill>
          <a:schemeClr val="dk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>
            <p:ph type="ctrTitle"/>
          </p:nvPr>
        </p:nvSpPr>
        <p:spPr>
          <a:xfrm>
            <a:off x="2302800" y="1658275"/>
            <a:ext cx="4538400" cy="18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0" sz="4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9pPr>
          </a:lstStyle>
          <a:p/>
        </p:txBody>
      </p:sp>
      <p:sp>
        <p:nvSpPr>
          <p:cNvPr id="136" name="Google Shape;136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6_1_1_2_1_1_1_1">
    <p:bg>
      <p:bgPr>
        <a:solidFill>
          <a:schemeClr val="dk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3737772" y="300104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9" name="Google Shape;139;p19"/>
          <p:cNvSpPr txBox="1"/>
          <p:nvPr>
            <p:ph idx="1" type="subTitle"/>
          </p:nvPr>
        </p:nvSpPr>
        <p:spPr>
          <a:xfrm>
            <a:off x="3553122" y="3449475"/>
            <a:ext cx="2210700" cy="9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140" name="Google Shape;140;p19"/>
          <p:cNvSpPr txBox="1"/>
          <p:nvPr>
            <p:ph idx="2" type="title"/>
          </p:nvPr>
        </p:nvSpPr>
        <p:spPr>
          <a:xfrm>
            <a:off x="869647" y="33495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1" name="Google Shape;141;p19"/>
          <p:cNvSpPr txBox="1"/>
          <p:nvPr>
            <p:ph idx="3" type="subTitle"/>
          </p:nvPr>
        </p:nvSpPr>
        <p:spPr>
          <a:xfrm>
            <a:off x="684997" y="3798025"/>
            <a:ext cx="2210700" cy="9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142" name="Google Shape;142;p19"/>
          <p:cNvSpPr txBox="1"/>
          <p:nvPr>
            <p:ph idx="4" type="title"/>
          </p:nvPr>
        </p:nvSpPr>
        <p:spPr>
          <a:xfrm>
            <a:off x="6549147" y="33495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3" name="Google Shape;143;p19"/>
          <p:cNvSpPr txBox="1"/>
          <p:nvPr>
            <p:ph idx="5" type="subTitle"/>
          </p:nvPr>
        </p:nvSpPr>
        <p:spPr>
          <a:xfrm>
            <a:off x="6364497" y="3798025"/>
            <a:ext cx="2210700" cy="9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144" name="Google Shape;144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1_1_2_1">
    <p:bg>
      <p:bgPr>
        <a:solidFill>
          <a:schemeClr val="dk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/>
          <p:nvPr/>
        </p:nvSpPr>
        <p:spPr>
          <a:xfrm>
            <a:off x="418800" y="612272"/>
            <a:ext cx="3278700" cy="4082400"/>
          </a:xfrm>
          <a:prstGeom prst="roundRect">
            <a:avLst>
              <a:gd fmla="val 431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516007" y="504847"/>
            <a:ext cx="3278700" cy="4082400"/>
          </a:xfrm>
          <a:prstGeom prst="roundRect">
            <a:avLst>
              <a:gd fmla="val 4313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0"/>
          <p:cNvSpPr txBox="1"/>
          <p:nvPr>
            <p:ph type="ctrTitle"/>
          </p:nvPr>
        </p:nvSpPr>
        <p:spPr>
          <a:xfrm>
            <a:off x="833911" y="-301775"/>
            <a:ext cx="3248400" cy="241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b="0" sz="6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/>
        </p:txBody>
      </p:sp>
      <p:sp>
        <p:nvSpPr>
          <p:cNvPr id="149" name="Google Shape;149;p20"/>
          <p:cNvSpPr txBox="1"/>
          <p:nvPr>
            <p:ph idx="1" type="subTitle"/>
          </p:nvPr>
        </p:nvSpPr>
        <p:spPr>
          <a:xfrm>
            <a:off x="833911" y="1947275"/>
            <a:ext cx="3326700" cy="3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50" name="Google Shape;150;p20"/>
          <p:cNvSpPr txBox="1"/>
          <p:nvPr/>
        </p:nvSpPr>
        <p:spPr>
          <a:xfrm>
            <a:off x="833900" y="3428100"/>
            <a:ext cx="26868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CREDITS</a:t>
            </a:r>
            <a:r>
              <a:rPr lang="es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: This presentation template was created by </a:t>
            </a:r>
            <a:r>
              <a:rPr b="1" lang="es" sz="900">
                <a:solidFill>
                  <a:srgbClr val="43434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s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b="1" lang="es" sz="900">
                <a:solidFill>
                  <a:srgbClr val="43434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s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b="1" lang="es" sz="900">
                <a:solidFill>
                  <a:srgbClr val="43434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s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s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and illustrations by</a:t>
            </a:r>
            <a:r>
              <a:rPr b="1" lang="es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b="1" lang="es" sz="900">
                <a:solidFill>
                  <a:schemeClr val="hlink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5"/>
              </a:rPr>
              <a:t>Storyset</a:t>
            </a:r>
            <a:endParaRPr b="1" sz="7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51" name="Google Shape;151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TEXT">
  <p:cSld name="CUSTOM_7_1">
    <p:bg>
      <p:bgPr>
        <a:solidFill>
          <a:schemeClr val="dk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idx="1" type="subTitle"/>
          </p:nvPr>
        </p:nvSpPr>
        <p:spPr>
          <a:xfrm flipH="1">
            <a:off x="889350" y="1030050"/>
            <a:ext cx="7409100" cy="28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AutoNum type="arabicPeriod"/>
              <a:defRPr sz="11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rabi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rabi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8375" y="353425"/>
            <a:ext cx="69816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77544" y="409005"/>
            <a:ext cx="6912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30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2_1_1">
    <p:bg>
      <p:bgPr>
        <a:solidFill>
          <a:schemeClr val="dk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rgbClr val="FDF3E5">
            <a:alpha val="29620"/>
          </a:srgbClr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8" name="Google Shape;158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9" name="Google Shape;15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2" name="Google Shape;162;p2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>
              <a:spcBef>
                <a:spcPts val="16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1600"/>
              </a:spcBef>
              <a:spcAft>
                <a:spcPts val="0"/>
              </a:spcAft>
              <a:buSzPts val="19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63" name="Google Shape;16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Google Shape;165;p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66" name="Google Shape;166;p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8" name="Google Shape;168;p2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9" name="Google Shape;16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73" name="Google Shape;173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4" name="Google Shape;174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5" name="Google Shape;175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8" name="Google Shape;178;p27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9" name="Google Shape;179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80" name="Google Shape;180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81" name="Google Shape;181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85" name="Google Shape;185;p2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86" name="Google Shape;186;p2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87" name="Google Shape;187;p2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88" name="Google Shape;188;p2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89" name="Google Shape;189;p2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90" name="Google Shape;190;p2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4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ctrTitle"/>
          </p:nvPr>
        </p:nvSpPr>
        <p:spPr>
          <a:xfrm>
            <a:off x="3782800" y="1657625"/>
            <a:ext cx="21273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2" type="ctrTitle"/>
          </p:nvPr>
        </p:nvSpPr>
        <p:spPr>
          <a:xfrm>
            <a:off x="3782800" y="3482450"/>
            <a:ext cx="23094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3" type="ctrTitle"/>
          </p:nvPr>
        </p:nvSpPr>
        <p:spPr>
          <a:xfrm>
            <a:off x="6235575" y="1657625"/>
            <a:ext cx="22536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4" type="ctrTitle"/>
          </p:nvPr>
        </p:nvSpPr>
        <p:spPr>
          <a:xfrm>
            <a:off x="6235575" y="3482450"/>
            <a:ext cx="22536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subTitle"/>
          </p:nvPr>
        </p:nvSpPr>
        <p:spPr>
          <a:xfrm>
            <a:off x="3782800" y="1837203"/>
            <a:ext cx="1899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5" type="subTitle"/>
          </p:nvPr>
        </p:nvSpPr>
        <p:spPr>
          <a:xfrm>
            <a:off x="3782800" y="3659793"/>
            <a:ext cx="1899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6" type="subTitle"/>
          </p:nvPr>
        </p:nvSpPr>
        <p:spPr>
          <a:xfrm>
            <a:off x="6235575" y="1837203"/>
            <a:ext cx="1899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7" type="subTitle"/>
          </p:nvPr>
        </p:nvSpPr>
        <p:spPr>
          <a:xfrm>
            <a:off x="6235575" y="3659793"/>
            <a:ext cx="1899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TEXT 1">
  <p:cSld name="CUSTOM_14_1">
    <p:bg>
      <p:bgPr>
        <a:solidFill>
          <a:schemeClr val="dk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1464755" y="1059200"/>
            <a:ext cx="6214500" cy="2718600"/>
          </a:xfrm>
          <a:prstGeom prst="roundRect">
            <a:avLst>
              <a:gd fmla="val 431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5"/>
          <p:cNvSpPr txBox="1"/>
          <p:nvPr>
            <p:ph type="ctrTitle"/>
          </p:nvPr>
        </p:nvSpPr>
        <p:spPr>
          <a:xfrm>
            <a:off x="2237395" y="1645788"/>
            <a:ext cx="46692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" type="subTitle"/>
          </p:nvPr>
        </p:nvSpPr>
        <p:spPr>
          <a:xfrm>
            <a:off x="2562675" y="2190023"/>
            <a:ext cx="4018200" cy="1307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33" name="Google Shape;33;p5"/>
          <p:cNvSpPr/>
          <p:nvPr/>
        </p:nvSpPr>
        <p:spPr>
          <a:xfrm>
            <a:off x="1555780" y="983325"/>
            <a:ext cx="6214500" cy="2718600"/>
          </a:xfrm>
          <a:prstGeom prst="roundRect">
            <a:avLst>
              <a:gd fmla="val 4313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6">
    <p:bg>
      <p:bgPr>
        <a:solidFill>
          <a:schemeClr val="dk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6"/>
          <p:cNvGrpSpPr/>
          <p:nvPr/>
        </p:nvGrpSpPr>
        <p:grpSpPr>
          <a:xfrm>
            <a:off x="33875" y="3046075"/>
            <a:ext cx="8195650" cy="465225"/>
            <a:chOff x="948275" y="3046075"/>
            <a:chExt cx="8195650" cy="465225"/>
          </a:xfrm>
        </p:grpSpPr>
        <p:sp>
          <p:nvSpPr>
            <p:cNvPr id="37" name="Google Shape;37;p6"/>
            <p:cNvSpPr/>
            <p:nvPr/>
          </p:nvSpPr>
          <p:spPr>
            <a:xfrm>
              <a:off x="948275" y="3103000"/>
              <a:ext cx="8076600" cy="408300"/>
            </a:xfrm>
            <a:prstGeom prst="roundRect">
              <a:avLst>
                <a:gd fmla="val 4313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6"/>
            <p:cNvSpPr/>
            <p:nvPr/>
          </p:nvSpPr>
          <p:spPr>
            <a:xfrm>
              <a:off x="1008525" y="3046075"/>
              <a:ext cx="8135400" cy="408300"/>
            </a:xfrm>
            <a:prstGeom prst="roundRect">
              <a:avLst>
                <a:gd fmla="val 4313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6"/>
          <p:cNvSpPr txBox="1"/>
          <p:nvPr>
            <p:ph type="ctrTitle"/>
          </p:nvPr>
        </p:nvSpPr>
        <p:spPr>
          <a:xfrm flipH="1">
            <a:off x="131375" y="3046150"/>
            <a:ext cx="7293900" cy="4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" type="subTitle"/>
          </p:nvPr>
        </p:nvSpPr>
        <p:spPr>
          <a:xfrm flipH="1">
            <a:off x="283850" y="1951850"/>
            <a:ext cx="4137900" cy="10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Abel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6_3">
    <p:bg>
      <p:bgPr>
        <a:solidFill>
          <a:schemeClr val="dk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7"/>
          <p:cNvGrpSpPr/>
          <p:nvPr/>
        </p:nvGrpSpPr>
        <p:grpSpPr>
          <a:xfrm>
            <a:off x="33875" y="1141075"/>
            <a:ext cx="8195650" cy="465225"/>
            <a:chOff x="948275" y="3046075"/>
            <a:chExt cx="8195650" cy="465225"/>
          </a:xfrm>
        </p:grpSpPr>
        <p:sp>
          <p:nvSpPr>
            <p:cNvPr id="44" name="Google Shape;44;p7"/>
            <p:cNvSpPr/>
            <p:nvPr/>
          </p:nvSpPr>
          <p:spPr>
            <a:xfrm>
              <a:off x="948275" y="3103000"/>
              <a:ext cx="8076600" cy="408300"/>
            </a:xfrm>
            <a:prstGeom prst="roundRect">
              <a:avLst>
                <a:gd fmla="val 4313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7"/>
            <p:cNvSpPr/>
            <p:nvPr/>
          </p:nvSpPr>
          <p:spPr>
            <a:xfrm>
              <a:off x="1008525" y="3046075"/>
              <a:ext cx="8135400" cy="408300"/>
            </a:xfrm>
            <a:prstGeom prst="roundRect">
              <a:avLst>
                <a:gd fmla="val 4313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7"/>
          <p:cNvSpPr txBox="1"/>
          <p:nvPr>
            <p:ph type="ctrTitle"/>
          </p:nvPr>
        </p:nvSpPr>
        <p:spPr>
          <a:xfrm flipH="1">
            <a:off x="131375" y="1141150"/>
            <a:ext cx="7293900" cy="4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" type="subTitle"/>
          </p:nvPr>
        </p:nvSpPr>
        <p:spPr>
          <a:xfrm flipH="1">
            <a:off x="283850" y="1951850"/>
            <a:ext cx="4137900" cy="10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Abel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CUSTOM_16_2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/>
          <p:nvPr/>
        </p:nvSpPr>
        <p:spPr>
          <a:xfrm>
            <a:off x="357150" y="876231"/>
            <a:ext cx="3715500" cy="3488400"/>
          </a:xfrm>
          <a:prstGeom prst="roundRect">
            <a:avLst>
              <a:gd fmla="val 431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8"/>
          <p:cNvSpPr txBox="1"/>
          <p:nvPr>
            <p:ph type="ctrTitle"/>
          </p:nvPr>
        </p:nvSpPr>
        <p:spPr>
          <a:xfrm>
            <a:off x="1456650" y="1715300"/>
            <a:ext cx="1745100" cy="110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" type="subTitle"/>
          </p:nvPr>
        </p:nvSpPr>
        <p:spPr>
          <a:xfrm>
            <a:off x="889350" y="2819625"/>
            <a:ext cx="2312400" cy="11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  <p:sp>
        <p:nvSpPr>
          <p:cNvPr id="53" name="Google Shape;53;p8"/>
          <p:cNvSpPr/>
          <p:nvPr/>
        </p:nvSpPr>
        <p:spPr>
          <a:xfrm>
            <a:off x="411569" y="778875"/>
            <a:ext cx="3715500" cy="3488400"/>
          </a:xfrm>
          <a:prstGeom prst="roundRect">
            <a:avLst>
              <a:gd fmla="val 4313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16_1">
    <p:bg>
      <p:bgPr>
        <a:solidFill>
          <a:schemeClr val="dk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type="ctrTitle"/>
          </p:nvPr>
        </p:nvSpPr>
        <p:spPr>
          <a:xfrm>
            <a:off x="1477038" y="2960925"/>
            <a:ext cx="25389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1477050" y="3273500"/>
            <a:ext cx="2642400" cy="568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2" type="ctrTitle"/>
          </p:nvPr>
        </p:nvSpPr>
        <p:spPr>
          <a:xfrm>
            <a:off x="4938415" y="2957875"/>
            <a:ext cx="25389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3" type="subTitle"/>
          </p:nvPr>
        </p:nvSpPr>
        <p:spPr>
          <a:xfrm>
            <a:off x="4938421" y="3270450"/>
            <a:ext cx="25389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1" name="Google Shape;61;p9"/>
          <p:cNvSpPr/>
          <p:nvPr/>
        </p:nvSpPr>
        <p:spPr>
          <a:xfrm>
            <a:off x="8375" y="353425"/>
            <a:ext cx="69816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77544" y="409005"/>
            <a:ext cx="6912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9"/>
          <p:cNvSpPr txBox="1"/>
          <p:nvPr>
            <p:ph idx="4" type="ctrTitle"/>
          </p:nvPr>
        </p:nvSpPr>
        <p:spPr>
          <a:xfrm>
            <a:off x="184479" y="381100"/>
            <a:ext cx="60441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16_1_1">
    <p:bg>
      <p:bgPr>
        <a:solidFill>
          <a:schemeClr val="dk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ctrTitle"/>
          </p:nvPr>
        </p:nvSpPr>
        <p:spPr>
          <a:xfrm>
            <a:off x="1651900" y="1663150"/>
            <a:ext cx="2784900" cy="57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" type="subTitle"/>
          </p:nvPr>
        </p:nvSpPr>
        <p:spPr>
          <a:xfrm>
            <a:off x="1651900" y="2239450"/>
            <a:ext cx="2907900" cy="9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2" type="ctrTitle"/>
          </p:nvPr>
        </p:nvSpPr>
        <p:spPr>
          <a:xfrm>
            <a:off x="1651900" y="3365574"/>
            <a:ext cx="2784900" cy="57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3" type="subTitle"/>
          </p:nvPr>
        </p:nvSpPr>
        <p:spPr>
          <a:xfrm>
            <a:off x="1651900" y="3937803"/>
            <a:ext cx="2907900" cy="974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4" type="ctrTitle"/>
          </p:nvPr>
        </p:nvSpPr>
        <p:spPr>
          <a:xfrm>
            <a:off x="5107893" y="3365575"/>
            <a:ext cx="2619300" cy="57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5" type="subTitle"/>
          </p:nvPr>
        </p:nvSpPr>
        <p:spPr>
          <a:xfrm>
            <a:off x="5107893" y="3937703"/>
            <a:ext cx="2907900" cy="9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6" type="ctrTitle"/>
          </p:nvPr>
        </p:nvSpPr>
        <p:spPr>
          <a:xfrm>
            <a:off x="5107893" y="1663150"/>
            <a:ext cx="2784900" cy="57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72" name="Google Shape;72;p10"/>
          <p:cNvSpPr txBox="1"/>
          <p:nvPr>
            <p:ph idx="7" type="subTitle"/>
          </p:nvPr>
        </p:nvSpPr>
        <p:spPr>
          <a:xfrm>
            <a:off x="5107893" y="2239450"/>
            <a:ext cx="2907900" cy="9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8375" y="353425"/>
            <a:ext cx="69816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0"/>
          <p:cNvSpPr/>
          <p:nvPr/>
        </p:nvSpPr>
        <p:spPr>
          <a:xfrm>
            <a:off x="77544" y="409005"/>
            <a:ext cx="6912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0"/>
          <p:cNvSpPr txBox="1"/>
          <p:nvPr>
            <p:ph idx="8" type="ctrTitle"/>
          </p:nvPr>
        </p:nvSpPr>
        <p:spPr>
          <a:xfrm>
            <a:off x="184479" y="381100"/>
            <a:ext cx="61671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Font typeface="Staatliches"/>
              <a:buNone/>
              <a:defRPr sz="26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92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naheim"/>
              <a:buChar char="●"/>
              <a:defRPr sz="19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492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naheim"/>
              <a:buChar char="○"/>
              <a:defRPr sz="19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492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naheim"/>
              <a:buChar char="■"/>
              <a:defRPr sz="19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●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○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■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●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○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200"/>
              <a:buFont typeface="Anaheim"/>
              <a:buChar char="■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algn="r">
              <a:buNone/>
              <a:defRPr sz="13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lvl="2" algn="r">
              <a:buNone/>
              <a:defRPr sz="13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lvl="3" algn="r">
              <a:buNone/>
              <a:defRPr sz="13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lvl="4" algn="r">
              <a:buNone/>
              <a:defRPr sz="13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lvl="5" algn="r">
              <a:buNone/>
              <a:defRPr sz="13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lvl="6" algn="r">
              <a:buNone/>
              <a:defRPr sz="13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lvl="7" algn="r">
              <a:buNone/>
              <a:defRPr sz="13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lvl="8" algn="r">
              <a:buNone/>
              <a:defRPr sz="13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apvillota@icesi.edu.co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18.png"/><Relationship Id="rId6" Type="http://schemas.openxmlformats.org/officeDocument/2006/relationships/image" Target="../media/image5.png"/><Relationship Id="rId7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slide" Target="/ppt/slides/slide18.xml"/><Relationship Id="rId5" Type="http://schemas.openxmlformats.org/officeDocument/2006/relationships/slide" Target="/ppt/slides/slide15.xml"/><Relationship Id="rId6" Type="http://schemas.openxmlformats.org/officeDocument/2006/relationships/slide" Target="/ppt/slides/slide22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8" Type="http://schemas.openxmlformats.org/officeDocument/2006/relationships/image" Target="../media/image2.png"/><Relationship Id="rId11" Type="http://schemas.openxmlformats.org/officeDocument/2006/relationships/image" Target="../media/image23.png"/><Relationship Id="rId10" Type="http://schemas.openxmlformats.org/officeDocument/2006/relationships/image" Target="../media/image16.png"/><Relationship Id="rId12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docs.google.com/document/d/1PREvSi2N4JkfITR8N5hxhp1CTFhK2kf7e8v-yGKbP6g/edit?usp=sharing" TargetMode="External"/><Relationship Id="rId4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Relationship Id="rId4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docs.google.com/document/d/1SumeiNOB1EDe3RkocDD7xjubLNQjzbXNkKvtkJKmRoQ/edit?usp=drive_link" TargetMode="External"/><Relationship Id="rId4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Relationship Id="rId5" Type="http://schemas.openxmlformats.org/officeDocument/2006/relationships/image" Target="../media/image35.png"/><Relationship Id="rId6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idx="4294967295"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700"/>
              <a:t>Infraestructura y Arquitectura de TI​</a:t>
            </a:r>
            <a:endParaRPr sz="4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00"/>
          </a:p>
        </p:txBody>
      </p:sp>
      <p:sp>
        <p:nvSpPr>
          <p:cNvPr id="196" name="Google Shape;196;p29"/>
          <p:cNvSpPr txBox="1"/>
          <p:nvPr>
            <p:ph idx="4294967295" type="subTitle"/>
          </p:nvPr>
        </p:nvSpPr>
        <p:spPr>
          <a:xfrm>
            <a:off x="311700" y="2420138"/>
            <a:ext cx="4335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Mónica Rojas</a:t>
            </a:r>
            <a:br>
              <a:rPr lang="es"/>
            </a:br>
            <a:r>
              <a:rPr lang="es"/>
              <a:t>mmrojas@icesi.edu.co​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Ángela Villota Gómez</a:t>
            </a:r>
            <a:br>
              <a:rPr lang="es"/>
            </a:br>
            <a:r>
              <a:rPr lang="es" u="sng">
                <a:solidFill>
                  <a:schemeClr val="hlink"/>
                </a:solidFill>
                <a:hlinkClick r:id="rId3"/>
              </a:rPr>
              <a:t>apvillota@icesi.edu.co</a:t>
            </a:r>
            <a:br>
              <a:rPr lang="es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9850" y="1087475"/>
            <a:ext cx="2451100" cy="24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9275" y="2006150"/>
            <a:ext cx="1620575" cy="162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 rotWithShape="1">
          <a:blip r:embed="rId6">
            <a:alphaModFix/>
          </a:blip>
          <a:srcRect b="0" l="-3860" r="3859" t="0"/>
          <a:stretch/>
        </p:blipFill>
        <p:spPr>
          <a:xfrm>
            <a:off x="6049638" y="2725273"/>
            <a:ext cx="2382600" cy="241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02" y="4341976"/>
            <a:ext cx="1561599" cy="69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8"/>
          <p:cNvSpPr txBox="1"/>
          <p:nvPr>
            <p:ph idx="4294967295" type="title"/>
          </p:nvPr>
        </p:nvSpPr>
        <p:spPr>
          <a:xfrm>
            <a:off x="98150" y="1245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s"/>
              <a:t>Funcionalidades </a:t>
            </a:r>
            <a:endParaRPr/>
          </a:p>
        </p:txBody>
      </p:sp>
      <p:sp>
        <p:nvSpPr>
          <p:cNvPr id="384" name="Google Shape;384;p38"/>
          <p:cNvSpPr txBox="1"/>
          <p:nvPr>
            <p:ph idx="4294967295" type="body"/>
          </p:nvPr>
        </p:nvSpPr>
        <p:spPr>
          <a:xfrm>
            <a:off x="788159" y="1167595"/>
            <a:ext cx="6094800" cy="31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s"/>
              <a:t>Tradicionalmente las herramientas de ETL, realizan:</a:t>
            </a:r>
            <a:endParaRPr/>
          </a:p>
          <a:p>
            <a:pPr indent="-3492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s"/>
              <a:t>Gestión y administración de servicios.</a:t>
            </a:r>
            <a:endParaRPr/>
          </a:p>
          <a:p>
            <a:pPr indent="-3492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"/>
              <a:t>Extracción de datos.</a:t>
            </a:r>
            <a:endParaRPr/>
          </a:p>
          <a:p>
            <a:pPr indent="-3492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"/>
              <a:t>Transformación de datos.</a:t>
            </a:r>
            <a:endParaRPr/>
          </a:p>
          <a:p>
            <a:pPr indent="-3492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"/>
              <a:t>Carga de datos.</a:t>
            </a:r>
            <a:endParaRPr/>
          </a:p>
          <a:p>
            <a:pPr indent="-3492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"/>
              <a:t>Gestión de datos.</a:t>
            </a:r>
            <a:endParaRPr/>
          </a:p>
        </p:txBody>
      </p:sp>
      <p:sp>
        <p:nvSpPr>
          <p:cNvPr id="385" name="Google Shape;385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86" name="Google Shape;38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7325" y="1976600"/>
            <a:ext cx="4509450" cy="308591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8"/>
          <p:cNvSpPr txBox="1"/>
          <p:nvPr/>
        </p:nvSpPr>
        <p:spPr>
          <a:xfrm>
            <a:off x="3772508" y="4912668"/>
            <a:ext cx="39216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Tomado de: Introducción al Business Intelligence. Joseph Curto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93" name="Google Shape;39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200" y="152400"/>
            <a:ext cx="627518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0"/>
          <p:cNvSpPr txBox="1"/>
          <p:nvPr>
            <p:ph type="ctrTitle"/>
          </p:nvPr>
        </p:nvSpPr>
        <p:spPr>
          <a:xfrm>
            <a:off x="731386" y="-289725"/>
            <a:ext cx="3248400" cy="241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900"/>
              <a:t>Preguntas?</a:t>
            </a:r>
            <a:endParaRPr sz="4900"/>
          </a:p>
        </p:txBody>
      </p:sp>
      <p:sp>
        <p:nvSpPr>
          <p:cNvPr id="399" name="Google Shape;399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00" name="Google Shape;40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0650" y="1501400"/>
            <a:ext cx="3331225" cy="333122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0"/>
          <p:cNvSpPr txBox="1"/>
          <p:nvPr/>
        </p:nvSpPr>
        <p:spPr>
          <a:xfrm>
            <a:off x="5246263" y="100580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Does anyone have any questions?</a:t>
            </a:r>
            <a:endParaRPr b="1" sz="2000">
              <a:solidFill>
                <a:schemeClr val="accent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/>
          <p:cNvSpPr txBox="1"/>
          <p:nvPr>
            <p:ph type="ctrTitle"/>
          </p:nvPr>
        </p:nvSpPr>
        <p:spPr>
          <a:xfrm>
            <a:off x="484975" y="2248700"/>
            <a:ext cx="3534000" cy="110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PROCESO ETL</a:t>
            </a:r>
            <a:endParaRPr/>
          </a:p>
        </p:txBody>
      </p:sp>
      <p:grpSp>
        <p:nvGrpSpPr>
          <p:cNvPr id="407" name="Google Shape;407;p41"/>
          <p:cNvGrpSpPr/>
          <p:nvPr/>
        </p:nvGrpSpPr>
        <p:grpSpPr>
          <a:xfrm>
            <a:off x="4534350" y="4713051"/>
            <a:ext cx="4600713" cy="150450"/>
            <a:chOff x="0" y="4397412"/>
            <a:chExt cx="4600713" cy="150450"/>
          </a:xfrm>
        </p:grpSpPr>
        <p:sp>
          <p:nvSpPr>
            <p:cNvPr id="408" name="Google Shape;408;p41"/>
            <p:cNvSpPr/>
            <p:nvPr/>
          </p:nvSpPr>
          <p:spPr>
            <a:xfrm>
              <a:off x="0" y="4397412"/>
              <a:ext cx="4600713" cy="2416"/>
            </a:xfrm>
            <a:custGeom>
              <a:rect b="b" l="l" r="r" t="t"/>
              <a:pathLst>
                <a:path extrusionOk="0" h="69" w="131402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41"/>
            <p:cNvSpPr/>
            <p:nvPr/>
          </p:nvSpPr>
          <p:spPr>
            <a:xfrm>
              <a:off x="755786" y="4545586"/>
              <a:ext cx="305519" cy="2276"/>
            </a:xfrm>
            <a:custGeom>
              <a:rect b="b" l="l" r="r" t="t"/>
              <a:pathLst>
                <a:path extrusionOk="0" h="65" w="8726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41"/>
            <p:cNvSpPr/>
            <p:nvPr/>
          </p:nvSpPr>
          <p:spPr>
            <a:xfrm>
              <a:off x="1619552" y="4536412"/>
              <a:ext cx="497808" cy="2276"/>
            </a:xfrm>
            <a:custGeom>
              <a:rect b="b" l="l" r="r" t="t"/>
              <a:pathLst>
                <a:path extrusionOk="0" h="65" w="14218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1"/>
            <p:cNvSpPr/>
            <p:nvPr/>
          </p:nvSpPr>
          <p:spPr>
            <a:xfrm>
              <a:off x="1070481" y="4460119"/>
              <a:ext cx="175833" cy="2311"/>
            </a:xfrm>
            <a:custGeom>
              <a:rect b="b" l="l" r="r" t="t"/>
              <a:pathLst>
                <a:path extrusionOk="0" h="66" w="5022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41"/>
            <p:cNvSpPr/>
            <p:nvPr/>
          </p:nvSpPr>
          <p:spPr>
            <a:xfrm>
              <a:off x="2732853" y="4514424"/>
              <a:ext cx="418259" cy="2276"/>
            </a:xfrm>
            <a:custGeom>
              <a:rect b="b" l="l" r="r" t="t"/>
              <a:pathLst>
                <a:path extrusionOk="0" h="65" w="11946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3" name="Google Shape;413;p41"/>
          <p:cNvGrpSpPr/>
          <p:nvPr/>
        </p:nvGrpSpPr>
        <p:grpSpPr>
          <a:xfrm>
            <a:off x="4944850" y="677471"/>
            <a:ext cx="3030013" cy="3929999"/>
            <a:chOff x="509250" y="566571"/>
            <a:chExt cx="3030013" cy="3929999"/>
          </a:xfrm>
        </p:grpSpPr>
        <p:grpSp>
          <p:nvGrpSpPr>
            <p:cNvPr id="414" name="Google Shape;414;p41"/>
            <p:cNvGrpSpPr/>
            <p:nvPr/>
          </p:nvGrpSpPr>
          <p:grpSpPr>
            <a:xfrm>
              <a:off x="2088401" y="1444628"/>
              <a:ext cx="1000385" cy="883233"/>
              <a:chOff x="6472501" y="1326053"/>
              <a:chExt cx="1000385" cy="883233"/>
            </a:xfrm>
          </p:grpSpPr>
          <p:sp>
            <p:nvSpPr>
              <p:cNvPr id="415" name="Google Shape;415;p41"/>
              <p:cNvSpPr/>
              <p:nvPr/>
            </p:nvSpPr>
            <p:spPr>
              <a:xfrm>
                <a:off x="6472501" y="1326053"/>
                <a:ext cx="1000385" cy="883233"/>
              </a:xfrm>
              <a:custGeom>
                <a:rect b="b" l="l" r="r" t="t"/>
                <a:pathLst>
                  <a:path extrusionOk="0" h="19896" w="22535">
                    <a:moveTo>
                      <a:pt x="11255" y="0"/>
                    </a:moveTo>
                    <a:cubicBezTo>
                      <a:pt x="8227" y="0"/>
                      <a:pt x="5239" y="1376"/>
                      <a:pt x="3289" y="3985"/>
                    </a:cubicBezTo>
                    <a:cubicBezTo>
                      <a:pt x="1" y="8378"/>
                      <a:pt x="913" y="14612"/>
                      <a:pt x="5316" y="17907"/>
                    </a:cubicBezTo>
                    <a:cubicBezTo>
                      <a:pt x="7110" y="19248"/>
                      <a:pt x="9206" y="19895"/>
                      <a:pt x="11284" y="19895"/>
                    </a:cubicBezTo>
                    <a:cubicBezTo>
                      <a:pt x="14312" y="19895"/>
                      <a:pt x="17299" y="18520"/>
                      <a:pt x="19247" y="15912"/>
                    </a:cubicBezTo>
                    <a:cubicBezTo>
                      <a:pt x="22535" y="11515"/>
                      <a:pt x="21627" y="5281"/>
                      <a:pt x="17219" y="1986"/>
                    </a:cubicBezTo>
                    <a:cubicBezTo>
                      <a:pt x="15426" y="647"/>
                      <a:pt x="13331" y="0"/>
                      <a:pt x="11255" y="0"/>
                    </a:cubicBezTo>
                    <a:close/>
                  </a:path>
                </a:pathLst>
              </a:custGeom>
              <a:solidFill>
                <a:srgbClr val="AB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41"/>
              <p:cNvSpPr/>
              <p:nvPr/>
            </p:nvSpPr>
            <p:spPr>
              <a:xfrm>
                <a:off x="6591559" y="1431083"/>
                <a:ext cx="762308" cy="673123"/>
              </a:xfrm>
              <a:custGeom>
                <a:rect b="b" l="l" r="r" t="t"/>
                <a:pathLst>
                  <a:path extrusionOk="0" h="15163" w="17172">
                    <a:moveTo>
                      <a:pt x="8574" y="0"/>
                    </a:moveTo>
                    <a:cubicBezTo>
                      <a:pt x="6268" y="0"/>
                      <a:pt x="3991" y="1048"/>
                      <a:pt x="2505" y="3036"/>
                    </a:cubicBezTo>
                    <a:cubicBezTo>
                      <a:pt x="0" y="6385"/>
                      <a:pt x="693" y="11138"/>
                      <a:pt x="4052" y="13646"/>
                    </a:cubicBezTo>
                    <a:cubicBezTo>
                      <a:pt x="5418" y="14669"/>
                      <a:pt x="7014" y="15162"/>
                      <a:pt x="8596" y="15162"/>
                    </a:cubicBezTo>
                    <a:cubicBezTo>
                      <a:pt x="10903" y="15162"/>
                      <a:pt x="13180" y="14113"/>
                      <a:pt x="14666" y="12124"/>
                    </a:cubicBezTo>
                    <a:cubicBezTo>
                      <a:pt x="17171" y="8776"/>
                      <a:pt x="16479" y="4023"/>
                      <a:pt x="13119" y="1515"/>
                    </a:cubicBezTo>
                    <a:cubicBezTo>
                      <a:pt x="11753" y="494"/>
                      <a:pt x="10157" y="0"/>
                      <a:pt x="8574" y="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41"/>
              <p:cNvSpPr/>
              <p:nvPr/>
            </p:nvSpPr>
            <p:spPr>
              <a:xfrm>
                <a:off x="6695435" y="1419230"/>
                <a:ext cx="625446" cy="541722"/>
              </a:xfrm>
              <a:custGeom>
                <a:rect b="b" l="l" r="r" t="t"/>
                <a:pathLst>
                  <a:path extrusionOk="0" h="12203" w="14089">
                    <a:moveTo>
                      <a:pt x="6307" y="1"/>
                    </a:moveTo>
                    <a:cubicBezTo>
                      <a:pt x="6282" y="1"/>
                      <a:pt x="6257" y="1"/>
                      <a:pt x="6231" y="1"/>
                    </a:cubicBezTo>
                    <a:cubicBezTo>
                      <a:pt x="5492" y="8"/>
                      <a:pt x="4795" y="127"/>
                      <a:pt x="4167" y="306"/>
                    </a:cubicBezTo>
                    <a:cubicBezTo>
                      <a:pt x="3539" y="490"/>
                      <a:pt x="2983" y="737"/>
                      <a:pt x="2502" y="1013"/>
                    </a:cubicBezTo>
                    <a:cubicBezTo>
                      <a:pt x="1540" y="1566"/>
                      <a:pt x="909" y="2216"/>
                      <a:pt x="528" y="2690"/>
                    </a:cubicBezTo>
                    <a:cubicBezTo>
                      <a:pt x="147" y="3170"/>
                      <a:pt x="1" y="3480"/>
                      <a:pt x="29" y="3497"/>
                    </a:cubicBezTo>
                    <a:cubicBezTo>
                      <a:pt x="31" y="3498"/>
                      <a:pt x="33" y="3499"/>
                      <a:pt x="35" y="3499"/>
                    </a:cubicBezTo>
                    <a:cubicBezTo>
                      <a:pt x="85" y="3499"/>
                      <a:pt x="292" y="3245"/>
                      <a:pt x="693" y="2844"/>
                    </a:cubicBezTo>
                    <a:cubicBezTo>
                      <a:pt x="1116" y="2428"/>
                      <a:pt x="1767" y="1853"/>
                      <a:pt x="2700" y="1376"/>
                    </a:cubicBezTo>
                    <a:cubicBezTo>
                      <a:pt x="3166" y="1136"/>
                      <a:pt x="3701" y="924"/>
                      <a:pt x="4297" y="770"/>
                    </a:cubicBezTo>
                    <a:cubicBezTo>
                      <a:pt x="4863" y="630"/>
                      <a:pt x="5480" y="539"/>
                      <a:pt x="6128" y="539"/>
                    </a:cubicBezTo>
                    <a:cubicBezTo>
                      <a:pt x="6162" y="539"/>
                      <a:pt x="6197" y="539"/>
                      <a:pt x="6231" y="540"/>
                    </a:cubicBezTo>
                    <a:cubicBezTo>
                      <a:pt x="6576" y="543"/>
                      <a:pt x="6928" y="565"/>
                      <a:pt x="7283" y="622"/>
                    </a:cubicBezTo>
                    <a:cubicBezTo>
                      <a:pt x="7638" y="680"/>
                      <a:pt x="7997" y="755"/>
                      <a:pt x="8357" y="869"/>
                    </a:cubicBezTo>
                    <a:cubicBezTo>
                      <a:pt x="8712" y="981"/>
                      <a:pt x="9067" y="1114"/>
                      <a:pt x="9412" y="1286"/>
                    </a:cubicBezTo>
                    <a:cubicBezTo>
                      <a:pt x="9760" y="1459"/>
                      <a:pt x="10097" y="1656"/>
                      <a:pt x="10424" y="1882"/>
                    </a:cubicBezTo>
                    <a:cubicBezTo>
                      <a:pt x="10747" y="2112"/>
                      <a:pt x="11049" y="2360"/>
                      <a:pt x="11324" y="2625"/>
                    </a:cubicBezTo>
                    <a:cubicBezTo>
                      <a:pt x="11604" y="2890"/>
                      <a:pt x="11856" y="3182"/>
                      <a:pt x="12082" y="3475"/>
                    </a:cubicBezTo>
                    <a:cubicBezTo>
                      <a:pt x="12311" y="3773"/>
                      <a:pt x="12505" y="4083"/>
                      <a:pt x="12678" y="4398"/>
                    </a:cubicBezTo>
                    <a:cubicBezTo>
                      <a:pt x="12853" y="4714"/>
                      <a:pt x="12997" y="5034"/>
                      <a:pt x="13120" y="5357"/>
                    </a:cubicBezTo>
                    <a:cubicBezTo>
                      <a:pt x="13363" y="5999"/>
                      <a:pt x="13499" y="6645"/>
                      <a:pt x="13564" y="7255"/>
                    </a:cubicBezTo>
                    <a:cubicBezTo>
                      <a:pt x="13625" y="7865"/>
                      <a:pt x="13607" y="8443"/>
                      <a:pt x="13547" y="8960"/>
                    </a:cubicBezTo>
                    <a:cubicBezTo>
                      <a:pt x="13418" y="10005"/>
                      <a:pt x="13098" y="10812"/>
                      <a:pt x="12853" y="11351"/>
                    </a:cubicBezTo>
                    <a:cubicBezTo>
                      <a:pt x="12603" y="11889"/>
                      <a:pt x="12430" y="12176"/>
                      <a:pt x="12466" y="12202"/>
                    </a:cubicBezTo>
                    <a:cubicBezTo>
                      <a:pt x="12467" y="12202"/>
                      <a:pt x="12468" y="12202"/>
                      <a:pt x="12469" y="12202"/>
                    </a:cubicBezTo>
                    <a:cubicBezTo>
                      <a:pt x="12511" y="12202"/>
                      <a:pt x="12743" y="11961"/>
                      <a:pt x="13055" y="11455"/>
                    </a:cubicBezTo>
                    <a:cubicBezTo>
                      <a:pt x="13367" y="10934"/>
                      <a:pt x="13762" y="10116"/>
                      <a:pt x="13952" y="9025"/>
                    </a:cubicBezTo>
                    <a:cubicBezTo>
                      <a:pt x="14046" y="8479"/>
                      <a:pt x="14089" y="7869"/>
                      <a:pt x="14046" y="7216"/>
                    </a:cubicBezTo>
                    <a:cubicBezTo>
                      <a:pt x="13999" y="6566"/>
                      <a:pt x="13873" y="5870"/>
                      <a:pt x="13622" y="5173"/>
                    </a:cubicBezTo>
                    <a:cubicBezTo>
                      <a:pt x="13499" y="4829"/>
                      <a:pt x="13353" y="4477"/>
                      <a:pt x="13169" y="4136"/>
                    </a:cubicBezTo>
                    <a:cubicBezTo>
                      <a:pt x="12987" y="3795"/>
                      <a:pt x="12782" y="3458"/>
                      <a:pt x="12538" y="3135"/>
                    </a:cubicBezTo>
                    <a:cubicBezTo>
                      <a:pt x="12293" y="2815"/>
                      <a:pt x="12028" y="2499"/>
                      <a:pt x="11730" y="2212"/>
                    </a:cubicBezTo>
                    <a:cubicBezTo>
                      <a:pt x="11429" y="1921"/>
                      <a:pt x="11102" y="1652"/>
                      <a:pt x="10754" y="1404"/>
                    </a:cubicBezTo>
                    <a:cubicBezTo>
                      <a:pt x="10403" y="1164"/>
                      <a:pt x="10040" y="949"/>
                      <a:pt x="9663" y="766"/>
                    </a:cubicBezTo>
                    <a:cubicBezTo>
                      <a:pt x="9290" y="583"/>
                      <a:pt x="8905" y="443"/>
                      <a:pt x="8518" y="324"/>
                    </a:cubicBezTo>
                    <a:cubicBezTo>
                      <a:pt x="8134" y="206"/>
                      <a:pt x="7746" y="127"/>
                      <a:pt x="7362" y="73"/>
                    </a:cubicBezTo>
                    <a:cubicBezTo>
                      <a:pt x="7005" y="23"/>
                      <a:pt x="6653" y="1"/>
                      <a:pt x="63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8" name="Google Shape;418;p41"/>
            <p:cNvGrpSpPr/>
            <p:nvPr/>
          </p:nvGrpSpPr>
          <p:grpSpPr>
            <a:xfrm>
              <a:off x="737571" y="2278324"/>
              <a:ext cx="519733" cy="485268"/>
              <a:chOff x="4694531" y="2250235"/>
              <a:chExt cx="1090502" cy="1018186"/>
            </a:xfrm>
          </p:grpSpPr>
          <p:sp>
            <p:nvSpPr>
              <p:cNvPr id="419" name="Google Shape;419;p41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rect b="b" l="l" r="r" t="t"/>
                <a:pathLst>
                  <a:path extrusionOk="0" h="22936" w="24565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41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rect b="b" l="l" r="r" t="t"/>
                <a:pathLst>
                  <a:path extrusionOk="0" h="17479" w="18723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41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rect b="b" l="l" r="r" t="t"/>
                <a:pathLst>
                  <a:path extrusionOk="0" h="10605" w="17627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2" name="Google Shape;422;p41"/>
            <p:cNvGrpSpPr/>
            <p:nvPr/>
          </p:nvGrpSpPr>
          <p:grpSpPr>
            <a:xfrm>
              <a:off x="1447127" y="1709640"/>
              <a:ext cx="180369" cy="168408"/>
              <a:chOff x="4694531" y="2250235"/>
              <a:chExt cx="1090502" cy="1018186"/>
            </a:xfrm>
          </p:grpSpPr>
          <p:sp>
            <p:nvSpPr>
              <p:cNvPr id="423" name="Google Shape;423;p41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rect b="b" l="l" r="r" t="t"/>
                <a:pathLst>
                  <a:path extrusionOk="0" h="22936" w="24565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41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rect b="b" l="l" r="r" t="t"/>
                <a:pathLst>
                  <a:path extrusionOk="0" h="17479" w="18723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41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rect b="b" l="l" r="r" t="t"/>
                <a:pathLst>
                  <a:path extrusionOk="0" h="10605" w="17627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6" name="Google Shape;426;p41"/>
            <p:cNvSpPr/>
            <p:nvPr/>
          </p:nvSpPr>
          <p:spPr>
            <a:xfrm>
              <a:off x="1600212" y="3864266"/>
              <a:ext cx="372943" cy="224375"/>
            </a:xfrm>
            <a:custGeom>
              <a:rect b="b" l="l" r="r" t="t"/>
              <a:pathLst>
                <a:path extrusionOk="0" h="10605" w="17627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1"/>
            <p:cNvSpPr/>
            <p:nvPr/>
          </p:nvSpPr>
          <p:spPr>
            <a:xfrm>
              <a:off x="3388750" y="2496459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1"/>
            <p:cNvSpPr/>
            <p:nvPr/>
          </p:nvSpPr>
          <p:spPr>
            <a:xfrm>
              <a:off x="3222671" y="1071688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1"/>
            <p:cNvSpPr/>
            <p:nvPr/>
          </p:nvSpPr>
          <p:spPr>
            <a:xfrm rot="10800000">
              <a:off x="2768536" y="4345991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1"/>
            <p:cNvSpPr/>
            <p:nvPr/>
          </p:nvSpPr>
          <p:spPr>
            <a:xfrm rot="10800000">
              <a:off x="889350" y="4253421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1"/>
            <p:cNvSpPr/>
            <p:nvPr/>
          </p:nvSpPr>
          <p:spPr>
            <a:xfrm>
              <a:off x="509250" y="566571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1"/>
            <p:cNvSpPr/>
            <p:nvPr/>
          </p:nvSpPr>
          <p:spPr>
            <a:xfrm>
              <a:off x="732296" y="772838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3" name="Google Shape;433;p41"/>
          <p:cNvGrpSpPr/>
          <p:nvPr/>
        </p:nvGrpSpPr>
        <p:grpSpPr>
          <a:xfrm rot="2264335">
            <a:off x="6810081" y="1768496"/>
            <a:ext cx="450454" cy="510995"/>
            <a:chOff x="3086313" y="2877049"/>
            <a:chExt cx="320143" cy="392581"/>
          </a:xfrm>
        </p:grpSpPr>
        <p:sp>
          <p:nvSpPr>
            <p:cNvPr id="434" name="Google Shape;434;p41"/>
            <p:cNvSpPr/>
            <p:nvPr/>
          </p:nvSpPr>
          <p:spPr>
            <a:xfrm>
              <a:off x="3125749" y="2915371"/>
              <a:ext cx="240505" cy="354259"/>
            </a:xfrm>
            <a:custGeom>
              <a:rect b="b" l="l" r="r" t="t"/>
              <a:pathLst>
                <a:path extrusionOk="0" h="11121" w="7550">
                  <a:moveTo>
                    <a:pt x="3775" y="2929"/>
                  </a:moveTo>
                  <a:lnTo>
                    <a:pt x="3918" y="3120"/>
                  </a:lnTo>
                  <a:cubicBezTo>
                    <a:pt x="3871" y="3144"/>
                    <a:pt x="3823" y="3144"/>
                    <a:pt x="3775" y="3144"/>
                  </a:cubicBezTo>
                  <a:cubicBezTo>
                    <a:pt x="3740" y="3132"/>
                    <a:pt x="3692" y="3120"/>
                    <a:pt x="3644" y="3120"/>
                  </a:cubicBezTo>
                  <a:lnTo>
                    <a:pt x="3775" y="2929"/>
                  </a:lnTo>
                  <a:close/>
                  <a:moveTo>
                    <a:pt x="4168" y="3501"/>
                  </a:moveTo>
                  <a:lnTo>
                    <a:pt x="4299" y="3703"/>
                  </a:lnTo>
                  <a:cubicBezTo>
                    <a:pt x="4126" y="3751"/>
                    <a:pt x="3948" y="3775"/>
                    <a:pt x="3769" y="3775"/>
                  </a:cubicBezTo>
                  <a:cubicBezTo>
                    <a:pt x="3591" y="3775"/>
                    <a:pt x="3412" y="3751"/>
                    <a:pt x="3239" y="3703"/>
                  </a:cubicBezTo>
                  <a:lnTo>
                    <a:pt x="3382" y="3501"/>
                  </a:lnTo>
                  <a:cubicBezTo>
                    <a:pt x="3513" y="3560"/>
                    <a:pt x="3644" y="3572"/>
                    <a:pt x="3775" y="3572"/>
                  </a:cubicBezTo>
                  <a:cubicBezTo>
                    <a:pt x="3918" y="3572"/>
                    <a:pt x="4049" y="3537"/>
                    <a:pt x="4168" y="3501"/>
                  </a:cubicBezTo>
                  <a:close/>
                  <a:moveTo>
                    <a:pt x="3120" y="4132"/>
                  </a:moveTo>
                  <a:cubicBezTo>
                    <a:pt x="3275" y="4180"/>
                    <a:pt x="3418" y="4191"/>
                    <a:pt x="3561" y="4215"/>
                  </a:cubicBezTo>
                  <a:lnTo>
                    <a:pt x="3561" y="8109"/>
                  </a:lnTo>
                  <a:lnTo>
                    <a:pt x="3120" y="8109"/>
                  </a:lnTo>
                  <a:lnTo>
                    <a:pt x="3120" y="4132"/>
                  </a:lnTo>
                  <a:close/>
                  <a:moveTo>
                    <a:pt x="4430" y="4132"/>
                  </a:moveTo>
                  <a:lnTo>
                    <a:pt x="4430" y="8109"/>
                  </a:lnTo>
                  <a:lnTo>
                    <a:pt x="4001" y="8109"/>
                  </a:lnTo>
                  <a:lnTo>
                    <a:pt x="4001" y="4215"/>
                  </a:lnTo>
                  <a:cubicBezTo>
                    <a:pt x="4156" y="4191"/>
                    <a:pt x="4287" y="4180"/>
                    <a:pt x="4430" y="4132"/>
                  </a:cubicBezTo>
                  <a:close/>
                  <a:moveTo>
                    <a:pt x="3799" y="441"/>
                  </a:moveTo>
                  <a:cubicBezTo>
                    <a:pt x="4668" y="441"/>
                    <a:pt x="5490" y="786"/>
                    <a:pt x="6121" y="1394"/>
                  </a:cubicBezTo>
                  <a:cubicBezTo>
                    <a:pt x="6752" y="2025"/>
                    <a:pt x="7097" y="2858"/>
                    <a:pt x="7097" y="3751"/>
                  </a:cubicBezTo>
                  <a:cubicBezTo>
                    <a:pt x="7097" y="4620"/>
                    <a:pt x="6752" y="5442"/>
                    <a:pt x="6157" y="6073"/>
                  </a:cubicBezTo>
                  <a:cubicBezTo>
                    <a:pt x="5609" y="6632"/>
                    <a:pt x="5299" y="7347"/>
                    <a:pt x="5240" y="8109"/>
                  </a:cubicBezTo>
                  <a:lnTo>
                    <a:pt x="4883" y="8109"/>
                  </a:lnTo>
                  <a:lnTo>
                    <a:pt x="4883" y="3822"/>
                  </a:lnTo>
                  <a:cubicBezTo>
                    <a:pt x="4883" y="3775"/>
                    <a:pt x="4871" y="3739"/>
                    <a:pt x="4835" y="3703"/>
                  </a:cubicBezTo>
                  <a:lnTo>
                    <a:pt x="3978" y="2406"/>
                  </a:lnTo>
                  <a:cubicBezTo>
                    <a:pt x="3930" y="2346"/>
                    <a:pt x="3871" y="2310"/>
                    <a:pt x="3799" y="2310"/>
                  </a:cubicBezTo>
                  <a:cubicBezTo>
                    <a:pt x="3716" y="2310"/>
                    <a:pt x="3644" y="2334"/>
                    <a:pt x="3620" y="2406"/>
                  </a:cubicBezTo>
                  <a:lnTo>
                    <a:pt x="2751" y="3703"/>
                  </a:lnTo>
                  <a:cubicBezTo>
                    <a:pt x="2728" y="3739"/>
                    <a:pt x="2704" y="3775"/>
                    <a:pt x="2704" y="3822"/>
                  </a:cubicBezTo>
                  <a:lnTo>
                    <a:pt x="2704" y="8109"/>
                  </a:lnTo>
                  <a:lnTo>
                    <a:pt x="2347" y="8109"/>
                  </a:lnTo>
                  <a:cubicBezTo>
                    <a:pt x="2287" y="7347"/>
                    <a:pt x="1977" y="6632"/>
                    <a:pt x="1430" y="6073"/>
                  </a:cubicBezTo>
                  <a:cubicBezTo>
                    <a:pt x="834" y="5465"/>
                    <a:pt x="501" y="4656"/>
                    <a:pt x="489" y="3810"/>
                  </a:cubicBezTo>
                  <a:cubicBezTo>
                    <a:pt x="477" y="2929"/>
                    <a:pt x="823" y="2096"/>
                    <a:pt x="1430" y="1453"/>
                  </a:cubicBezTo>
                  <a:cubicBezTo>
                    <a:pt x="2049" y="822"/>
                    <a:pt x="2870" y="453"/>
                    <a:pt x="3751" y="441"/>
                  </a:cubicBezTo>
                  <a:close/>
                  <a:moveTo>
                    <a:pt x="5228" y="8561"/>
                  </a:moveTo>
                  <a:lnTo>
                    <a:pt x="5228" y="8835"/>
                  </a:lnTo>
                  <a:lnTo>
                    <a:pt x="5228" y="8883"/>
                  </a:lnTo>
                  <a:lnTo>
                    <a:pt x="2335" y="8883"/>
                  </a:lnTo>
                  <a:lnTo>
                    <a:pt x="2335" y="8835"/>
                  </a:lnTo>
                  <a:lnTo>
                    <a:pt x="2335" y="8561"/>
                  </a:lnTo>
                  <a:close/>
                  <a:moveTo>
                    <a:pt x="5121" y="9311"/>
                  </a:moveTo>
                  <a:cubicBezTo>
                    <a:pt x="4942" y="9752"/>
                    <a:pt x="4525" y="10026"/>
                    <a:pt x="4037" y="10026"/>
                  </a:cubicBezTo>
                  <a:lnTo>
                    <a:pt x="3525" y="10026"/>
                  </a:lnTo>
                  <a:cubicBezTo>
                    <a:pt x="3037" y="10026"/>
                    <a:pt x="2620" y="9728"/>
                    <a:pt x="2442" y="9311"/>
                  </a:cubicBezTo>
                  <a:close/>
                  <a:moveTo>
                    <a:pt x="4049" y="10478"/>
                  </a:moveTo>
                  <a:cubicBezTo>
                    <a:pt x="4061" y="10478"/>
                    <a:pt x="4109" y="10478"/>
                    <a:pt x="4132" y="10490"/>
                  </a:cubicBezTo>
                  <a:cubicBezTo>
                    <a:pt x="4132" y="10597"/>
                    <a:pt x="4049" y="10668"/>
                    <a:pt x="3954" y="10668"/>
                  </a:cubicBezTo>
                  <a:lnTo>
                    <a:pt x="3620" y="10668"/>
                  </a:lnTo>
                  <a:cubicBezTo>
                    <a:pt x="3513" y="10668"/>
                    <a:pt x="3442" y="10585"/>
                    <a:pt x="3442" y="10490"/>
                  </a:cubicBezTo>
                  <a:lnTo>
                    <a:pt x="3442" y="10478"/>
                  </a:lnTo>
                  <a:close/>
                  <a:moveTo>
                    <a:pt x="3762" y="0"/>
                  </a:moveTo>
                  <a:cubicBezTo>
                    <a:pt x="3746" y="0"/>
                    <a:pt x="3731" y="0"/>
                    <a:pt x="3716" y="0"/>
                  </a:cubicBezTo>
                  <a:cubicBezTo>
                    <a:pt x="1656" y="24"/>
                    <a:pt x="1" y="1739"/>
                    <a:pt x="13" y="3810"/>
                  </a:cubicBezTo>
                  <a:cubicBezTo>
                    <a:pt x="25" y="4775"/>
                    <a:pt x="406" y="5680"/>
                    <a:pt x="1073" y="6370"/>
                  </a:cubicBezTo>
                  <a:cubicBezTo>
                    <a:pt x="1596" y="6906"/>
                    <a:pt x="1870" y="7609"/>
                    <a:pt x="1870" y="8335"/>
                  </a:cubicBezTo>
                  <a:lnTo>
                    <a:pt x="1870" y="8835"/>
                  </a:lnTo>
                  <a:cubicBezTo>
                    <a:pt x="1870" y="9549"/>
                    <a:pt x="2335" y="10168"/>
                    <a:pt x="2966" y="10383"/>
                  </a:cubicBezTo>
                  <a:lnTo>
                    <a:pt x="2966" y="10490"/>
                  </a:lnTo>
                  <a:cubicBezTo>
                    <a:pt x="2966" y="10835"/>
                    <a:pt x="3239" y="11121"/>
                    <a:pt x="3585" y="11121"/>
                  </a:cubicBezTo>
                  <a:lnTo>
                    <a:pt x="3930" y="11121"/>
                  </a:lnTo>
                  <a:cubicBezTo>
                    <a:pt x="4275" y="11121"/>
                    <a:pt x="4549" y="10835"/>
                    <a:pt x="4549" y="10490"/>
                  </a:cubicBezTo>
                  <a:lnTo>
                    <a:pt x="4549" y="10383"/>
                  </a:lnTo>
                  <a:cubicBezTo>
                    <a:pt x="5192" y="10168"/>
                    <a:pt x="5645" y="9549"/>
                    <a:pt x="5645" y="8835"/>
                  </a:cubicBezTo>
                  <a:lnTo>
                    <a:pt x="5645" y="8335"/>
                  </a:lnTo>
                  <a:cubicBezTo>
                    <a:pt x="5645" y="7609"/>
                    <a:pt x="5918" y="6918"/>
                    <a:pt x="6442" y="6382"/>
                  </a:cubicBezTo>
                  <a:cubicBezTo>
                    <a:pt x="7133" y="5680"/>
                    <a:pt x="7502" y="4751"/>
                    <a:pt x="7502" y="3763"/>
                  </a:cubicBezTo>
                  <a:cubicBezTo>
                    <a:pt x="7550" y="2751"/>
                    <a:pt x="7145" y="1798"/>
                    <a:pt x="6418" y="1084"/>
                  </a:cubicBezTo>
                  <a:cubicBezTo>
                    <a:pt x="5715" y="380"/>
                    <a:pt x="4757" y="0"/>
                    <a:pt x="37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435" name="Google Shape;435;p41"/>
            <p:cNvSpPr/>
            <p:nvPr/>
          </p:nvSpPr>
          <p:spPr>
            <a:xfrm>
              <a:off x="3263076" y="2942511"/>
              <a:ext cx="79287" cy="99579"/>
            </a:xfrm>
            <a:custGeom>
              <a:rect b="b" l="l" r="r" t="t"/>
              <a:pathLst>
                <a:path extrusionOk="0" h="3126" w="2489">
                  <a:moveTo>
                    <a:pt x="246" y="1"/>
                  </a:moveTo>
                  <a:cubicBezTo>
                    <a:pt x="146" y="1"/>
                    <a:pt x="56" y="59"/>
                    <a:pt x="36" y="161"/>
                  </a:cubicBezTo>
                  <a:cubicBezTo>
                    <a:pt x="0" y="280"/>
                    <a:pt x="60" y="399"/>
                    <a:pt x="179" y="422"/>
                  </a:cubicBezTo>
                  <a:cubicBezTo>
                    <a:pt x="1286" y="744"/>
                    <a:pt x="2048" y="1768"/>
                    <a:pt x="2048" y="2899"/>
                  </a:cubicBezTo>
                  <a:cubicBezTo>
                    <a:pt x="2048" y="3018"/>
                    <a:pt x="2143" y="3125"/>
                    <a:pt x="2262" y="3125"/>
                  </a:cubicBezTo>
                  <a:cubicBezTo>
                    <a:pt x="2381" y="3125"/>
                    <a:pt x="2488" y="3018"/>
                    <a:pt x="2488" y="2899"/>
                  </a:cubicBezTo>
                  <a:cubicBezTo>
                    <a:pt x="2488" y="1577"/>
                    <a:pt x="1595" y="387"/>
                    <a:pt x="298" y="6"/>
                  </a:cubicBezTo>
                  <a:cubicBezTo>
                    <a:pt x="280" y="2"/>
                    <a:pt x="263" y="1"/>
                    <a:pt x="2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436" name="Google Shape;436;p41"/>
            <p:cNvSpPr/>
            <p:nvPr/>
          </p:nvSpPr>
          <p:spPr>
            <a:xfrm>
              <a:off x="3237656" y="2939262"/>
              <a:ext cx="20897" cy="14462"/>
            </a:xfrm>
            <a:custGeom>
              <a:rect b="b" l="l" r="r" t="t"/>
              <a:pathLst>
                <a:path extrusionOk="0" h="454" w="656">
                  <a:moveTo>
                    <a:pt x="227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7" y="453"/>
                  </a:cubicBezTo>
                  <a:lnTo>
                    <a:pt x="417" y="453"/>
                  </a:lnTo>
                  <a:cubicBezTo>
                    <a:pt x="536" y="453"/>
                    <a:pt x="619" y="358"/>
                    <a:pt x="643" y="251"/>
                  </a:cubicBezTo>
                  <a:cubicBezTo>
                    <a:pt x="655" y="108"/>
                    <a:pt x="560" y="1"/>
                    <a:pt x="4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437" name="Google Shape;437;p41"/>
            <p:cNvSpPr/>
            <p:nvPr/>
          </p:nvSpPr>
          <p:spPr>
            <a:xfrm>
              <a:off x="3379888" y="3029539"/>
              <a:ext cx="26567" cy="14048"/>
            </a:xfrm>
            <a:custGeom>
              <a:rect b="b" l="l" r="r" t="t"/>
              <a:pathLst>
                <a:path extrusionOk="0" h="441" w="834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6"/>
                    <a:pt x="107" y="441"/>
                    <a:pt x="226" y="441"/>
                  </a:cubicBezTo>
                  <a:lnTo>
                    <a:pt x="607" y="441"/>
                  </a:lnTo>
                  <a:cubicBezTo>
                    <a:pt x="726" y="441"/>
                    <a:pt x="834" y="346"/>
                    <a:pt x="834" y="226"/>
                  </a:cubicBezTo>
                  <a:cubicBezTo>
                    <a:pt x="822" y="107"/>
                    <a:pt x="726" y="0"/>
                    <a:pt x="6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438" name="Google Shape;438;p41"/>
            <p:cNvSpPr/>
            <p:nvPr/>
          </p:nvSpPr>
          <p:spPr>
            <a:xfrm>
              <a:off x="3086313" y="3029539"/>
              <a:ext cx="26599" cy="14048"/>
            </a:xfrm>
            <a:custGeom>
              <a:rect b="b" l="l" r="r" t="t"/>
              <a:pathLst>
                <a:path extrusionOk="0" h="441" w="835">
                  <a:moveTo>
                    <a:pt x="227" y="0"/>
                  </a:moveTo>
                  <a:cubicBezTo>
                    <a:pt x="108" y="0"/>
                    <a:pt x="1" y="107"/>
                    <a:pt x="1" y="226"/>
                  </a:cubicBezTo>
                  <a:cubicBezTo>
                    <a:pt x="1" y="346"/>
                    <a:pt x="108" y="441"/>
                    <a:pt x="227" y="441"/>
                  </a:cubicBezTo>
                  <a:lnTo>
                    <a:pt x="608" y="441"/>
                  </a:lnTo>
                  <a:cubicBezTo>
                    <a:pt x="727" y="441"/>
                    <a:pt x="834" y="346"/>
                    <a:pt x="834" y="226"/>
                  </a:cubicBezTo>
                  <a:cubicBezTo>
                    <a:pt x="834" y="107"/>
                    <a:pt x="727" y="0"/>
                    <a:pt x="6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439" name="Google Shape;439;p41"/>
            <p:cNvSpPr/>
            <p:nvPr/>
          </p:nvSpPr>
          <p:spPr>
            <a:xfrm>
              <a:off x="3359788" y="2953469"/>
              <a:ext cx="26567" cy="20355"/>
            </a:xfrm>
            <a:custGeom>
              <a:rect b="b" l="l" r="r" t="t"/>
              <a:pathLst>
                <a:path extrusionOk="0" h="639" w="834">
                  <a:moveTo>
                    <a:pt x="594" y="0"/>
                  </a:moveTo>
                  <a:cubicBezTo>
                    <a:pt x="555" y="0"/>
                    <a:pt x="514" y="13"/>
                    <a:pt x="476" y="43"/>
                  </a:cubicBezTo>
                  <a:lnTo>
                    <a:pt x="155" y="233"/>
                  </a:lnTo>
                  <a:cubicBezTo>
                    <a:pt x="48" y="293"/>
                    <a:pt x="0" y="424"/>
                    <a:pt x="83" y="531"/>
                  </a:cubicBezTo>
                  <a:cubicBezTo>
                    <a:pt x="119" y="602"/>
                    <a:pt x="203" y="638"/>
                    <a:pt x="274" y="638"/>
                  </a:cubicBezTo>
                  <a:cubicBezTo>
                    <a:pt x="310" y="638"/>
                    <a:pt x="345" y="614"/>
                    <a:pt x="381" y="602"/>
                  </a:cubicBezTo>
                  <a:lnTo>
                    <a:pt x="703" y="412"/>
                  </a:lnTo>
                  <a:cubicBezTo>
                    <a:pt x="810" y="352"/>
                    <a:pt x="834" y="221"/>
                    <a:pt x="774" y="114"/>
                  </a:cubicBezTo>
                  <a:cubicBezTo>
                    <a:pt x="735" y="45"/>
                    <a:pt x="667" y="0"/>
                    <a:pt x="5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440" name="Google Shape;440;p41"/>
            <p:cNvSpPr/>
            <p:nvPr/>
          </p:nvSpPr>
          <p:spPr>
            <a:xfrm>
              <a:off x="3106413" y="3100034"/>
              <a:ext cx="26599" cy="20164"/>
            </a:xfrm>
            <a:custGeom>
              <a:rect b="b" l="l" r="r" t="t"/>
              <a:pathLst>
                <a:path extrusionOk="0" h="633" w="835">
                  <a:moveTo>
                    <a:pt x="590" y="0"/>
                  </a:moveTo>
                  <a:cubicBezTo>
                    <a:pt x="550" y="0"/>
                    <a:pt x="511" y="12"/>
                    <a:pt x="477" y="38"/>
                  </a:cubicBezTo>
                  <a:lnTo>
                    <a:pt x="144" y="228"/>
                  </a:lnTo>
                  <a:cubicBezTo>
                    <a:pt x="36" y="288"/>
                    <a:pt x="1" y="419"/>
                    <a:pt x="72" y="526"/>
                  </a:cubicBezTo>
                  <a:cubicBezTo>
                    <a:pt x="108" y="597"/>
                    <a:pt x="191" y="633"/>
                    <a:pt x="263" y="633"/>
                  </a:cubicBezTo>
                  <a:cubicBezTo>
                    <a:pt x="310" y="633"/>
                    <a:pt x="334" y="609"/>
                    <a:pt x="370" y="597"/>
                  </a:cubicBezTo>
                  <a:lnTo>
                    <a:pt x="691" y="407"/>
                  </a:lnTo>
                  <a:cubicBezTo>
                    <a:pt x="787" y="347"/>
                    <a:pt x="834" y="216"/>
                    <a:pt x="775" y="109"/>
                  </a:cubicBezTo>
                  <a:cubicBezTo>
                    <a:pt x="736" y="40"/>
                    <a:pt x="663" y="0"/>
                    <a:pt x="5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441" name="Google Shape;441;p41"/>
            <p:cNvSpPr/>
            <p:nvPr/>
          </p:nvSpPr>
          <p:spPr>
            <a:xfrm>
              <a:off x="3308565" y="2897277"/>
              <a:ext cx="22044" cy="24178"/>
            </a:xfrm>
            <a:custGeom>
              <a:rect b="b" l="l" r="r" t="t"/>
              <a:pathLst>
                <a:path extrusionOk="0" h="759" w="692">
                  <a:moveTo>
                    <a:pt x="441" y="1"/>
                  </a:moveTo>
                  <a:cubicBezTo>
                    <a:pt x="369" y="1"/>
                    <a:pt x="301" y="35"/>
                    <a:pt x="263" y="104"/>
                  </a:cubicBezTo>
                  <a:lnTo>
                    <a:pt x="60" y="438"/>
                  </a:lnTo>
                  <a:cubicBezTo>
                    <a:pt x="1" y="533"/>
                    <a:pt x="37" y="676"/>
                    <a:pt x="144" y="735"/>
                  </a:cubicBezTo>
                  <a:cubicBezTo>
                    <a:pt x="167" y="747"/>
                    <a:pt x="215" y="759"/>
                    <a:pt x="239" y="759"/>
                  </a:cubicBezTo>
                  <a:cubicBezTo>
                    <a:pt x="322" y="759"/>
                    <a:pt x="394" y="711"/>
                    <a:pt x="441" y="652"/>
                  </a:cubicBezTo>
                  <a:lnTo>
                    <a:pt x="632" y="330"/>
                  </a:lnTo>
                  <a:cubicBezTo>
                    <a:pt x="691" y="223"/>
                    <a:pt x="656" y="92"/>
                    <a:pt x="560" y="33"/>
                  </a:cubicBezTo>
                  <a:cubicBezTo>
                    <a:pt x="522" y="11"/>
                    <a:pt x="481" y="1"/>
                    <a:pt x="4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442" name="Google Shape;442;p41"/>
            <p:cNvSpPr/>
            <p:nvPr/>
          </p:nvSpPr>
          <p:spPr>
            <a:xfrm>
              <a:off x="3239153" y="2877049"/>
              <a:ext cx="14080" cy="26599"/>
            </a:xfrm>
            <a:custGeom>
              <a:rect b="b" l="l" r="r" t="t"/>
              <a:pathLst>
                <a:path extrusionOk="0" h="835" w="442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608"/>
                  </a:lnTo>
                  <a:cubicBezTo>
                    <a:pt x="1" y="727"/>
                    <a:pt x="96" y="834"/>
                    <a:pt x="215" y="834"/>
                  </a:cubicBezTo>
                  <a:cubicBezTo>
                    <a:pt x="334" y="834"/>
                    <a:pt x="441" y="727"/>
                    <a:pt x="441" y="608"/>
                  </a:cubicBezTo>
                  <a:lnTo>
                    <a:pt x="441" y="215"/>
                  </a:lnTo>
                  <a:cubicBezTo>
                    <a:pt x="441" y="96"/>
                    <a:pt x="358" y="1"/>
                    <a:pt x="2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443" name="Google Shape;443;p41"/>
            <p:cNvSpPr/>
            <p:nvPr/>
          </p:nvSpPr>
          <p:spPr>
            <a:xfrm>
              <a:off x="3161809" y="2897500"/>
              <a:ext cx="22394" cy="24337"/>
            </a:xfrm>
            <a:custGeom>
              <a:rect b="b" l="l" r="r" t="t"/>
              <a:pathLst>
                <a:path extrusionOk="0" h="764" w="703">
                  <a:moveTo>
                    <a:pt x="262" y="0"/>
                  </a:moveTo>
                  <a:cubicBezTo>
                    <a:pt x="222" y="0"/>
                    <a:pt x="181" y="12"/>
                    <a:pt x="143" y="38"/>
                  </a:cubicBezTo>
                  <a:cubicBezTo>
                    <a:pt x="48" y="97"/>
                    <a:pt x="0" y="228"/>
                    <a:pt x="72" y="335"/>
                  </a:cubicBezTo>
                  <a:lnTo>
                    <a:pt x="262" y="669"/>
                  </a:lnTo>
                  <a:cubicBezTo>
                    <a:pt x="310" y="740"/>
                    <a:pt x="381" y="764"/>
                    <a:pt x="464" y="764"/>
                  </a:cubicBezTo>
                  <a:cubicBezTo>
                    <a:pt x="500" y="764"/>
                    <a:pt x="536" y="752"/>
                    <a:pt x="560" y="740"/>
                  </a:cubicBezTo>
                  <a:cubicBezTo>
                    <a:pt x="667" y="681"/>
                    <a:pt x="703" y="550"/>
                    <a:pt x="643" y="442"/>
                  </a:cubicBezTo>
                  <a:lnTo>
                    <a:pt x="441" y="109"/>
                  </a:lnTo>
                  <a:cubicBezTo>
                    <a:pt x="402" y="40"/>
                    <a:pt x="334" y="0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444" name="Google Shape;444;p41"/>
            <p:cNvSpPr/>
            <p:nvPr/>
          </p:nvSpPr>
          <p:spPr>
            <a:xfrm>
              <a:off x="3106413" y="2953151"/>
              <a:ext cx="26599" cy="19909"/>
            </a:xfrm>
            <a:custGeom>
              <a:rect b="b" l="l" r="r" t="t"/>
              <a:pathLst>
                <a:path extrusionOk="0" h="625" w="835">
                  <a:moveTo>
                    <a:pt x="246" y="0"/>
                  </a:moveTo>
                  <a:cubicBezTo>
                    <a:pt x="168" y="0"/>
                    <a:pt x="92" y="40"/>
                    <a:pt x="60" y="112"/>
                  </a:cubicBezTo>
                  <a:cubicBezTo>
                    <a:pt x="1" y="208"/>
                    <a:pt x="25" y="350"/>
                    <a:pt x="132" y="410"/>
                  </a:cubicBezTo>
                  <a:lnTo>
                    <a:pt x="453" y="600"/>
                  </a:lnTo>
                  <a:cubicBezTo>
                    <a:pt x="489" y="612"/>
                    <a:pt x="537" y="624"/>
                    <a:pt x="560" y="624"/>
                  </a:cubicBezTo>
                  <a:cubicBezTo>
                    <a:pt x="632" y="624"/>
                    <a:pt x="715" y="589"/>
                    <a:pt x="751" y="529"/>
                  </a:cubicBezTo>
                  <a:cubicBezTo>
                    <a:pt x="834" y="422"/>
                    <a:pt x="787" y="291"/>
                    <a:pt x="679" y="231"/>
                  </a:cubicBezTo>
                  <a:lnTo>
                    <a:pt x="358" y="29"/>
                  </a:lnTo>
                  <a:cubicBezTo>
                    <a:pt x="323" y="10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445" name="Google Shape;445;p41"/>
            <p:cNvSpPr/>
            <p:nvPr/>
          </p:nvSpPr>
          <p:spPr>
            <a:xfrm>
              <a:off x="3360520" y="3099811"/>
              <a:ext cx="25834" cy="20005"/>
            </a:xfrm>
            <a:custGeom>
              <a:rect b="b" l="l" r="r" t="t"/>
              <a:pathLst>
                <a:path extrusionOk="0" h="628" w="811">
                  <a:moveTo>
                    <a:pt x="239" y="1"/>
                  </a:moveTo>
                  <a:cubicBezTo>
                    <a:pt x="167" y="1"/>
                    <a:pt x="99" y="35"/>
                    <a:pt x="60" y="104"/>
                  </a:cubicBezTo>
                  <a:cubicBezTo>
                    <a:pt x="1" y="211"/>
                    <a:pt x="25" y="342"/>
                    <a:pt x="132" y="402"/>
                  </a:cubicBezTo>
                  <a:lnTo>
                    <a:pt x="453" y="592"/>
                  </a:lnTo>
                  <a:cubicBezTo>
                    <a:pt x="489" y="604"/>
                    <a:pt x="537" y="628"/>
                    <a:pt x="561" y="628"/>
                  </a:cubicBezTo>
                  <a:cubicBezTo>
                    <a:pt x="632" y="628"/>
                    <a:pt x="715" y="580"/>
                    <a:pt x="751" y="521"/>
                  </a:cubicBezTo>
                  <a:cubicBezTo>
                    <a:pt x="811" y="426"/>
                    <a:pt x="787" y="283"/>
                    <a:pt x="680" y="223"/>
                  </a:cubicBezTo>
                  <a:lnTo>
                    <a:pt x="358" y="33"/>
                  </a:lnTo>
                  <a:cubicBezTo>
                    <a:pt x="320" y="11"/>
                    <a:pt x="279" y="1"/>
                    <a:pt x="2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</p:grpSp>
      <p:sp>
        <p:nvSpPr>
          <p:cNvPr id="446" name="Google Shape;446;p41"/>
          <p:cNvSpPr/>
          <p:nvPr/>
        </p:nvSpPr>
        <p:spPr>
          <a:xfrm>
            <a:off x="5312825" y="2531988"/>
            <a:ext cx="244919" cy="220977"/>
          </a:xfrm>
          <a:custGeom>
            <a:rect b="b" l="l" r="r" t="t"/>
            <a:pathLst>
              <a:path extrusionOk="0" h="10811" w="10812">
                <a:moveTo>
                  <a:pt x="2769" y="2858"/>
                </a:moveTo>
                <a:cubicBezTo>
                  <a:pt x="2830" y="2858"/>
                  <a:pt x="2892" y="2866"/>
                  <a:pt x="2954" y="2881"/>
                </a:cubicBezTo>
                <a:cubicBezTo>
                  <a:pt x="3251" y="2941"/>
                  <a:pt x="3489" y="3191"/>
                  <a:pt x="3549" y="3489"/>
                </a:cubicBezTo>
                <a:cubicBezTo>
                  <a:pt x="3608" y="3774"/>
                  <a:pt x="3501" y="4036"/>
                  <a:pt x="3275" y="4227"/>
                </a:cubicBezTo>
                <a:cubicBezTo>
                  <a:pt x="3132" y="4346"/>
                  <a:pt x="3037" y="4548"/>
                  <a:pt x="3037" y="4739"/>
                </a:cubicBezTo>
                <a:lnTo>
                  <a:pt x="3037" y="5084"/>
                </a:lnTo>
                <a:cubicBezTo>
                  <a:pt x="3037" y="5346"/>
                  <a:pt x="3263" y="5572"/>
                  <a:pt x="3525" y="5572"/>
                </a:cubicBezTo>
                <a:lnTo>
                  <a:pt x="5228" y="5572"/>
                </a:lnTo>
                <a:lnTo>
                  <a:pt x="5228" y="7263"/>
                </a:lnTo>
                <a:cubicBezTo>
                  <a:pt x="5228" y="7370"/>
                  <a:pt x="5156" y="7441"/>
                  <a:pt x="5049" y="7441"/>
                </a:cubicBezTo>
                <a:lnTo>
                  <a:pt x="4704" y="7441"/>
                </a:lnTo>
                <a:cubicBezTo>
                  <a:pt x="4597" y="7441"/>
                  <a:pt x="4513" y="7406"/>
                  <a:pt x="4442" y="7322"/>
                </a:cubicBezTo>
                <a:cubicBezTo>
                  <a:pt x="4225" y="7076"/>
                  <a:pt x="3925" y="6935"/>
                  <a:pt x="3599" y="6935"/>
                </a:cubicBezTo>
                <a:cubicBezTo>
                  <a:pt x="3532" y="6935"/>
                  <a:pt x="3463" y="6941"/>
                  <a:pt x="3394" y="6953"/>
                </a:cubicBezTo>
                <a:cubicBezTo>
                  <a:pt x="2965" y="7025"/>
                  <a:pt x="2620" y="7370"/>
                  <a:pt x="2537" y="7787"/>
                </a:cubicBezTo>
                <a:cubicBezTo>
                  <a:pt x="2453" y="8120"/>
                  <a:pt x="2549" y="8454"/>
                  <a:pt x="2751" y="8715"/>
                </a:cubicBezTo>
                <a:cubicBezTo>
                  <a:pt x="2965" y="8965"/>
                  <a:pt x="3275" y="9108"/>
                  <a:pt x="3608" y="9108"/>
                </a:cubicBezTo>
                <a:cubicBezTo>
                  <a:pt x="3930" y="9108"/>
                  <a:pt x="4227" y="8965"/>
                  <a:pt x="4442" y="8715"/>
                </a:cubicBezTo>
                <a:cubicBezTo>
                  <a:pt x="4501" y="8632"/>
                  <a:pt x="4585" y="8608"/>
                  <a:pt x="4692" y="8608"/>
                </a:cubicBezTo>
                <a:lnTo>
                  <a:pt x="5037" y="8608"/>
                </a:lnTo>
                <a:cubicBezTo>
                  <a:pt x="5132" y="8608"/>
                  <a:pt x="5216" y="8680"/>
                  <a:pt x="5216" y="8787"/>
                </a:cubicBezTo>
                <a:lnTo>
                  <a:pt x="5216" y="10501"/>
                </a:lnTo>
                <a:lnTo>
                  <a:pt x="846" y="10501"/>
                </a:lnTo>
                <a:cubicBezTo>
                  <a:pt x="572" y="10501"/>
                  <a:pt x="334" y="10263"/>
                  <a:pt x="334" y="9977"/>
                </a:cubicBezTo>
                <a:lnTo>
                  <a:pt x="334" y="5572"/>
                </a:lnTo>
                <a:lnTo>
                  <a:pt x="2025" y="5572"/>
                </a:lnTo>
                <a:cubicBezTo>
                  <a:pt x="2299" y="5572"/>
                  <a:pt x="2513" y="5346"/>
                  <a:pt x="2513" y="5084"/>
                </a:cubicBezTo>
                <a:lnTo>
                  <a:pt x="2513" y="4727"/>
                </a:lnTo>
                <a:cubicBezTo>
                  <a:pt x="2513" y="4513"/>
                  <a:pt x="2430" y="4334"/>
                  <a:pt x="2299" y="4215"/>
                </a:cubicBezTo>
                <a:cubicBezTo>
                  <a:pt x="2120" y="4072"/>
                  <a:pt x="2013" y="3858"/>
                  <a:pt x="2013" y="3620"/>
                </a:cubicBezTo>
                <a:cubicBezTo>
                  <a:pt x="2013" y="3381"/>
                  <a:pt x="2120" y="3179"/>
                  <a:pt x="2299" y="3024"/>
                </a:cubicBezTo>
                <a:cubicBezTo>
                  <a:pt x="2431" y="2919"/>
                  <a:pt x="2596" y="2858"/>
                  <a:pt x="2769" y="2858"/>
                </a:cubicBezTo>
                <a:close/>
                <a:moveTo>
                  <a:pt x="10014" y="298"/>
                </a:moveTo>
                <a:cubicBezTo>
                  <a:pt x="10300" y="298"/>
                  <a:pt x="10538" y="536"/>
                  <a:pt x="10538" y="822"/>
                </a:cubicBezTo>
                <a:lnTo>
                  <a:pt x="10538" y="5239"/>
                </a:lnTo>
                <a:lnTo>
                  <a:pt x="10312" y="5239"/>
                </a:lnTo>
                <a:cubicBezTo>
                  <a:pt x="10228" y="5239"/>
                  <a:pt x="10157" y="5322"/>
                  <a:pt x="10157" y="5406"/>
                </a:cubicBezTo>
                <a:cubicBezTo>
                  <a:pt x="10157" y="5501"/>
                  <a:pt x="10228" y="5572"/>
                  <a:pt x="10312" y="5572"/>
                </a:cubicBezTo>
                <a:lnTo>
                  <a:pt x="10490" y="5572"/>
                </a:lnTo>
                <a:lnTo>
                  <a:pt x="10490" y="9977"/>
                </a:lnTo>
                <a:cubicBezTo>
                  <a:pt x="10490" y="10263"/>
                  <a:pt x="10252" y="10501"/>
                  <a:pt x="9978" y="10501"/>
                </a:cubicBezTo>
                <a:lnTo>
                  <a:pt x="5573" y="10501"/>
                </a:lnTo>
                <a:lnTo>
                  <a:pt x="5573" y="8799"/>
                </a:lnTo>
                <a:cubicBezTo>
                  <a:pt x="5573" y="8537"/>
                  <a:pt x="5347" y="8311"/>
                  <a:pt x="5073" y="8311"/>
                </a:cubicBezTo>
                <a:lnTo>
                  <a:pt x="4739" y="8311"/>
                </a:lnTo>
                <a:cubicBezTo>
                  <a:pt x="4525" y="8311"/>
                  <a:pt x="4347" y="8394"/>
                  <a:pt x="4227" y="8537"/>
                </a:cubicBezTo>
                <a:cubicBezTo>
                  <a:pt x="4085" y="8715"/>
                  <a:pt x="3870" y="8811"/>
                  <a:pt x="3632" y="8811"/>
                </a:cubicBezTo>
                <a:cubicBezTo>
                  <a:pt x="3394" y="8811"/>
                  <a:pt x="3192" y="8715"/>
                  <a:pt x="3037" y="8537"/>
                </a:cubicBezTo>
                <a:cubicBezTo>
                  <a:pt x="2894" y="8358"/>
                  <a:pt x="2834" y="8120"/>
                  <a:pt x="2894" y="7882"/>
                </a:cubicBezTo>
                <a:cubicBezTo>
                  <a:pt x="2954" y="7584"/>
                  <a:pt x="3204" y="7346"/>
                  <a:pt x="3501" y="7287"/>
                </a:cubicBezTo>
                <a:cubicBezTo>
                  <a:pt x="3557" y="7275"/>
                  <a:pt x="3612" y="7269"/>
                  <a:pt x="3665" y="7269"/>
                </a:cubicBezTo>
                <a:cubicBezTo>
                  <a:pt x="3887" y="7269"/>
                  <a:pt x="4086" y="7367"/>
                  <a:pt x="4239" y="7549"/>
                </a:cubicBezTo>
                <a:cubicBezTo>
                  <a:pt x="4358" y="7703"/>
                  <a:pt x="4561" y="7787"/>
                  <a:pt x="4751" y="7787"/>
                </a:cubicBezTo>
                <a:lnTo>
                  <a:pt x="5097" y="7787"/>
                </a:lnTo>
                <a:cubicBezTo>
                  <a:pt x="5359" y="7787"/>
                  <a:pt x="5585" y="7561"/>
                  <a:pt x="5585" y="7299"/>
                </a:cubicBezTo>
                <a:lnTo>
                  <a:pt x="5585" y="5596"/>
                </a:lnTo>
                <a:lnTo>
                  <a:pt x="7275" y="5596"/>
                </a:lnTo>
                <a:cubicBezTo>
                  <a:pt x="7383" y="5596"/>
                  <a:pt x="7454" y="5679"/>
                  <a:pt x="7454" y="5775"/>
                </a:cubicBezTo>
                <a:lnTo>
                  <a:pt x="7454" y="6120"/>
                </a:lnTo>
                <a:cubicBezTo>
                  <a:pt x="7454" y="6227"/>
                  <a:pt x="7418" y="6310"/>
                  <a:pt x="7335" y="6394"/>
                </a:cubicBezTo>
                <a:cubicBezTo>
                  <a:pt x="7037" y="6644"/>
                  <a:pt x="6894" y="7025"/>
                  <a:pt x="6966" y="7430"/>
                </a:cubicBezTo>
                <a:cubicBezTo>
                  <a:pt x="7037" y="7858"/>
                  <a:pt x="7383" y="8203"/>
                  <a:pt x="7799" y="8299"/>
                </a:cubicBezTo>
                <a:cubicBezTo>
                  <a:pt x="7871" y="8311"/>
                  <a:pt x="7954" y="8323"/>
                  <a:pt x="8037" y="8323"/>
                </a:cubicBezTo>
                <a:cubicBezTo>
                  <a:pt x="8288" y="8323"/>
                  <a:pt x="8526" y="8239"/>
                  <a:pt x="8728" y="8084"/>
                </a:cubicBezTo>
                <a:cubicBezTo>
                  <a:pt x="8978" y="7882"/>
                  <a:pt x="9121" y="7561"/>
                  <a:pt x="9121" y="7239"/>
                </a:cubicBezTo>
                <a:cubicBezTo>
                  <a:pt x="9121" y="6906"/>
                  <a:pt x="8978" y="6608"/>
                  <a:pt x="8728" y="6406"/>
                </a:cubicBezTo>
                <a:cubicBezTo>
                  <a:pt x="8645" y="6346"/>
                  <a:pt x="8621" y="6251"/>
                  <a:pt x="8621" y="6132"/>
                </a:cubicBezTo>
                <a:lnTo>
                  <a:pt x="8621" y="5798"/>
                </a:lnTo>
                <a:cubicBezTo>
                  <a:pt x="8621" y="5691"/>
                  <a:pt x="8692" y="5620"/>
                  <a:pt x="8799" y="5620"/>
                </a:cubicBezTo>
                <a:lnTo>
                  <a:pt x="9645" y="5620"/>
                </a:lnTo>
                <a:cubicBezTo>
                  <a:pt x="9740" y="5620"/>
                  <a:pt x="9812" y="5536"/>
                  <a:pt x="9812" y="5453"/>
                </a:cubicBezTo>
                <a:cubicBezTo>
                  <a:pt x="9812" y="5358"/>
                  <a:pt x="9740" y="5286"/>
                  <a:pt x="9645" y="5286"/>
                </a:cubicBezTo>
                <a:lnTo>
                  <a:pt x="8799" y="5286"/>
                </a:lnTo>
                <a:cubicBezTo>
                  <a:pt x="8526" y="5286"/>
                  <a:pt x="8311" y="5513"/>
                  <a:pt x="8311" y="5775"/>
                </a:cubicBezTo>
                <a:lnTo>
                  <a:pt x="8311" y="6120"/>
                </a:lnTo>
                <a:cubicBezTo>
                  <a:pt x="8311" y="6334"/>
                  <a:pt x="8395" y="6513"/>
                  <a:pt x="8526" y="6632"/>
                </a:cubicBezTo>
                <a:cubicBezTo>
                  <a:pt x="8704" y="6775"/>
                  <a:pt x="8811" y="6989"/>
                  <a:pt x="8811" y="7227"/>
                </a:cubicBezTo>
                <a:cubicBezTo>
                  <a:pt x="8811" y="7465"/>
                  <a:pt x="8704" y="7668"/>
                  <a:pt x="8526" y="7822"/>
                </a:cubicBezTo>
                <a:cubicBezTo>
                  <a:pt x="8394" y="7928"/>
                  <a:pt x="8229" y="7988"/>
                  <a:pt x="8056" y="7988"/>
                </a:cubicBezTo>
                <a:cubicBezTo>
                  <a:pt x="7995" y="7988"/>
                  <a:pt x="7933" y="7981"/>
                  <a:pt x="7871" y="7965"/>
                </a:cubicBezTo>
                <a:cubicBezTo>
                  <a:pt x="7573" y="7906"/>
                  <a:pt x="7335" y="7656"/>
                  <a:pt x="7275" y="7358"/>
                </a:cubicBezTo>
                <a:cubicBezTo>
                  <a:pt x="7216" y="7072"/>
                  <a:pt x="7323" y="6810"/>
                  <a:pt x="7549" y="6608"/>
                </a:cubicBezTo>
                <a:cubicBezTo>
                  <a:pt x="7692" y="6489"/>
                  <a:pt x="7787" y="6298"/>
                  <a:pt x="7787" y="6108"/>
                </a:cubicBezTo>
                <a:lnTo>
                  <a:pt x="7787" y="5763"/>
                </a:lnTo>
                <a:cubicBezTo>
                  <a:pt x="7787" y="5501"/>
                  <a:pt x="7561" y="5275"/>
                  <a:pt x="7287" y="5275"/>
                </a:cubicBezTo>
                <a:lnTo>
                  <a:pt x="5597" y="5275"/>
                </a:lnTo>
                <a:lnTo>
                  <a:pt x="5597" y="3572"/>
                </a:lnTo>
                <a:cubicBezTo>
                  <a:pt x="5597" y="3477"/>
                  <a:pt x="5668" y="3393"/>
                  <a:pt x="5775" y="3393"/>
                </a:cubicBezTo>
                <a:lnTo>
                  <a:pt x="6121" y="3393"/>
                </a:lnTo>
                <a:cubicBezTo>
                  <a:pt x="6216" y="3393"/>
                  <a:pt x="6311" y="3441"/>
                  <a:pt x="6383" y="3512"/>
                </a:cubicBezTo>
                <a:cubicBezTo>
                  <a:pt x="6592" y="3762"/>
                  <a:pt x="6901" y="3911"/>
                  <a:pt x="7234" y="3911"/>
                </a:cubicBezTo>
                <a:cubicBezTo>
                  <a:pt x="7299" y="3911"/>
                  <a:pt x="7364" y="3905"/>
                  <a:pt x="7430" y="3893"/>
                </a:cubicBezTo>
                <a:cubicBezTo>
                  <a:pt x="7859" y="3810"/>
                  <a:pt x="8204" y="3477"/>
                  <a:pt x="8288" y="3060"/>
                </a:cubicBezTo>
                <a:cubicBezTo>
                  <a:pt x="8359" y="2727"/>
                  <a:pt x="8276" y="2381"/>
                  <a:pt x="8061" y="2131"/>
                </a:cubicBezTo>
                <a:cubicBezTo>
                  <a:pt x="7859" y="1881"/>
                  <a:pt x="7549" y="1726"/>
                  <a:pt x="7216" y="1726"/>
                </a:cubicBezTo>
                <a:cubicBezTo>
                  <a:pt x="6894" y="1726"/>
                  <a:pt x="6597" y="1881"/>
                  <a:pt x="6383" y="2131"/>
                </a:cubicBezTo>
                <a:cubicBezTo>
                  <a:pt x="6323" y="2203"/>
                  <a:pt x="6240" y="2238"/>
                  <a:pt x="6132" y="2238"/>
                </a:cubicBezTo>
                <a:lnTo>
                  <a:pt x="5787" y="2238"/>
                </a:lnTo>
                <a:cubicBezTo>
                  <a:pt x="5680" y="2238"/>
                  <a:pt x="5609" y="2167"/>
                  <a:pt x="5609" y="2060"/>
                </a:cubicBezTo>
                <a:lnTo>
                  <a:pt x="5609" y="1215"/>
                </a:lnTo>
                <a:cubicBezTo>
                  <a:pt x="5609" y="1119"/>
                  <a:pt x="5537" y="1048"/>
                  <a:pt x="5442" y="1048"/>
                </a:cubicBezTo>
                <a:cubicBezTo>
                  <a:pt x="5359" y="1048"/>
                  <a:pt x="5287" y="1119"/>
                  <a:pt x="5287" y="1215"/>
                </a:cubicBezTo>
                <a:lnTo>
                  <a:pt x="5287" y="2060"/>
                </a:lnTo>
                <a:cubicBezTo>
                  <a:pt x="5287" y="2322"/>
                  <a:pt x="5501" y="2548"/>
                  <a:pt x="5775" y="2548"/>
                </a:cubicBezTo>
                <a:lnTo>
                  <a:pt x="6121" y="2548"/>
                </a:lnTo>
                <a:cubicBezTo>
                  <a:pt x="6323" y="2548"/>
                  <a:pt x="6502" y="2465"/>
                  <a:pt x="6621" y="2322"/>
                </a:cubicBezTo>
                <a:cubicBezTo>
                  <a:pt x="6775" y="2143"/>
                  <a:pt x="6978" y="2048"/>
                  <a:pt x="7216" y="2048"/>
                </a:cubicBezTo>
                <a:cubicBezTo>
                  <a:pt x="7454" y="2048"/>
                  <a:pt x="7668" y="2143"/>
                  <a:pt x="7811" y="2322"/>
                </a:cubicBezTo>
                <a:cubicBezTo>
                  <a:pt x="7966" y="2500"/>
                  <a:pt x="8026" y="2739"/>
                  <a:pt x="7966" y="2977"/>
                </a:cubicBezTo>
                <a:cubicBezTo>
                  <a:pt x="7907" y="3274"/>
                  <a:pt x="7656" y="3512"/>
                  <a:pt x="7359" y="3572"/>
                </a:cubicBezTo>
                <a:cubicBezTo>
                  <a:pt x="7303" y="3584"/>
                  <a:pt x="7248" y="3589"/>
                  <a:pt x="7193" y="3589"/>
                </a:cubicBezTo>
                <a:cubicBezTo>
                  <a:pt x="6969" y="3589"/>
                  <a:pt x="6762" y="3492"/>
                  <a:pt x="6609" y="3310"/>
                </a:cubicBezTo>
                <a:cubicBezTo>
                  <a:pt x="6490" y="3155"/>
                  <a:pt x="6299" y="3072"/>
                  <a:pt x="6097" y="3072"/>
                </a:cubicBezTo>
                <a:lnTo>
                  <a:pt x="5763" y="3072"/>
                </a:lnTo>
                <a:cubicBezTo>
                  <a:pt x="5490" y="3072"/>
                  <a:pt x="5275" y="3298"/>
                  <a:pt x="5275" y="3560"/>
                </a:cubicBezTo>
                <a:lnTo>
                  <a:pt x="5275" y="5263"/>
                </a:lnTo>
                <a:lnTo>
                  <a:pt x="3573" y="5263"/>
                </a:lnTo>
                <a:cubicBezTo>
                  <a:pt x="3465" y="5263"/>
                  <a:pt x="3394" y="5179"/>
                  <a:pt x="3394" y="5084"/>
                </a:cubicBezTo>
                <a:lnTo>
                  <a:pt x="3394" y="4727"/>
                </a:lnTo>
                <a:cubicBezTo>
                  <a:pt x="3394" y="4620"/>
                  <a:pt x="3442" y="4524"/>
                  <a:pt x="3513" y="4453"/>
                </a:cubicBezTo>
                <a:cubicBezTo>
                  <a:pt x="3811" y="4203"/>
                  <a:pt x="3954" y="3810"/>
                  <a:pt x="3882" y="3417"/>
                </a:cubicBezTo>
                <a:cubicBezTo>
                  <a:pt x="3811" y="2977"/>
                  <a:pt x="3465" y="2643"/>
                  <a:pt x="3049" y="2548"/>
                </a:cubicBezTo>
                <a:cubicBezTo>
                  <a:pt x="2973" y="2531"/>
                  <a:pt x="2896" y="2523"/>
                  <a:pt x="2820" y="2523"/>
                </a:cubicBezTo>
                <a:cubicBezTo>
                  <a:pt x="2570" y="2523"/>
                  <a:pt x="2323" y="2610"/>
                  <a:pt x="2132" y="2774"/>
                </a:cubicBezTo>
                <a:cubicBezTo>
                  <a:pt x="1870" y="2977"/>
                  <a:pt x="1727" y="3298"/>
                  <a:pt x="1727" y="3620"/>
                </a:cubicBezTo>
                <a:cubicBezTo>
                  <a:pt x="1727" y="3941"/>
                  <a:pt x="1870" y="4239"/>
                  <a:pt x="2132" y="4453"/>
                </a:cubicBezTo>
                <a:cubicBezTo>
                  <a:pt x="2203" y="4513"/>
                  <a:pt x="2227" y="4608"/>
                  <a:pt x="2227" y="4703"/>
                </a:cubicBezTo>
                <a:lnTo>
                  <a:pt x="2227" y="5048"/>
                </a:lnTo>
                <a:cubicBezTo>
                  <a:pt x="2227" y="5155"/>
                  <a:pt x="2156" y="5227"/>
                  <a:pt x="2049" y="5227"/>
                </a:cubicBezTo>
                <a:lnTo>
                  <a:pt x="358" y="5227"/>
                </a:lnTo>
                <a:lnTo>
                  <a:pt x="358" y="822"/>
                </a:lnTo>
                <a:cubicBezTo>
                  <a:pt x="358" y="536"/>
                  <a:pt x="596" y="298"/>
                  <a:pt x="882" y="298"/>
                </a:cubicBezTo>
                <a:lnTo>
                  <a:pt x="5287" y="298"/>
                </a:lnTo>
                <a:lnTo>
                  <a:pt x="5287" y="476"/>
                </a:lnTo>
                <a:cubicBezTo>
                  <a:pt x="5287" y="572"/>
                  <a:pt x="5359" y="643"/>
                  <a:pt x="5442" y="643"/>
                </a:cubicBezTo>
                <a:cubicBezTo>
                  <a:pt x="5537" y="643"/>
                  <a:pt x="5609" y="572"/>
                  <a:pt x="5609" y="476"/>
                </a:cubicBezTo>
                <a:lnTo>
                  <a:pt x="5609" y="298"/>
                </a:lnTo>
                <a:close/>
                <a:moveTo>
                  <a:pt x="834" y="0"/>
                </a:moveTo>
                <a:cubicBezTo>
                  <a:pt x="370" y="0"/>
                  <a:pt x="1" y="381"/>
                  <a:pt x="1" y="834"/>
                </a:cubicBezTo>
                <a:lnTo>
                  <a:pt x="1" y="9977"/>
                </a:lnTo>
                <a:cubicBezTo>
                  <a:pt x="1" y="10442"/>
                  <a:pt x="370" y="10811"/>
                  <a:pt x="834" y="10811"/>
                </a:cubicBezTo>
                <a:lnTo>
                  <a:pt x="9978" y="10811"/>
                </a:lnTo>
                <a:cubicBezTo>
                  <a:pt x="10431" y="10811"/>
                  <a:pt x="10812" y="10442"/>
                  <a:pt x="10812" y="9977"/>
                </a:cubicBezTo>
                <a:lnTo>
                  <a:pt x="10812" y="834"/>
                </a:lnTo>
                <a:cubicBezTo>
                  <a:pt x="10812" y="381"/>
                  <a:pt x="10431" y="0"/>
                  <a:pt x="997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48" name="Google Shape;44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7762" y="1114053"/>
            <a:ext cx="3373575" cy="337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aitor-medrano.github.io/bigdata2122/imagenes/etl/01etl.png" id="453" name="Google Shape;45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8454" y="1285892"/>
            <a:ext cx="5336381" cy="3100388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2">
            <a:hlinkClick action="ppaction://hlinksldjump" r:id="rId4"/>
          </p:cNvPr>
          <p:cNvSpPr txBox="1"/>
          <p:nvPr/>
        </p:nvSpPr>
        <p:spPr>
          <a:xfrm>
            <a:off x="3986645" y="2294751"/>
            <a:ext cx="226200" cy="284700"/>
          </a:xfrm>
          <a:prstGeom prst="rect">
            <a:avLst/>
          </a:prstGeom>
          <a:gradFill>
            <a:gsLst>
              <a:gs pos="0">
                <a:srgbClr val="474747"/>
              </a:gs>
              <a:gs pos="50000">
                <a:schemeClr val="dk1"/>
              </a:gs>
              <a:gs pos="100000">
                <a:schemeClr val="dk1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100"/>
          </a:p>
        </p:txBody>
      </p:sp>
      <p:sp>
        <p:nvSpPr>
          <p:cNvPr id="455" name="Google Shape;455;p42">
            <a:hlinkClick action="ppaction://hlinksldjump" r:id="rId5"/>
          </p:cNvPr>
          <p:cNvSpPr txBox="1"/>
          <p:nvPr/>
        </p:nvSpPr>
        <p:spPr>
          <a:xfrm>
            <a:off x="3355101" y="3155284"/>
            <a:ext cx="226200" cy="284700"/>
          </a:xfrm>
          <a:prstGeom prst="rect">
            <a:avLst/>
          </a:prstGeom>
          <a:gradFill>
            <a:gsLst>
              <a:gs pos="0">
                <a:srgbClr val="474747"/>
              </a:gs>
              <a:gs pos="50000">
                <a:schemeClr val="dk1"/>
              </a:gs>
              <a:gs pos="100000">
                <a:schemeClr val="dk1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100"/>
          </a:p>
        </p:txBody>
      </p:sp>
      <p:sp>
        <p:nvSpPr>
          <p:cNvPr id="456" name="Google Shape;456;p42">
            <a:hlinkClick action="ppaction://hlinksldjump" r:id="rId6"/>
          </p:cNvPr>
          <p:cNvSpPr txBox="1"/>
          <p:nvPr/>
        </p:nvSpPr>
        <p:spPr>
          <a:xfrm>
            <a:off x="5004968" y="3155284"/>
            <a:ext cx="226200" cy="284700"/>
          </a:xfrm>
          <a:prstGeom prst="rect">
            <a:avLst/>
          </a:prstGeom>
          <a:gradFill>
            <a:gsLst>
              <a:gs pos="0">
                <a:srgbClr val="474747"/>
              </a:gs>
              <a:gs pos="50000">
                <a:schemeClr val="dk1"/>
              </a:gs>
              <a:gs pos="100000">
                <a:schemeClr val="dk1"/>
              </a:gs>
            </a:gsLst>
            <a:lin ang="5400012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100"/>
          </a:p>
        </p:txBody>
      </p:sp>
      <p:sp>
        <p:nvSpPr>
          <p:cNvPr id="457" name="Google Shape;457;p42"/>
          <p:cNvSpPr txBox="1"/>
          <p:nvPr>
            <p:ph type="ctrTitle"/>
          </p:nvPr>
        </p:nvSpPr>
        <p:spPr>
          <a:xfrm>
            <a:off x="184480" y="381100"/>
            <a:ext cx="62427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PROCESOS ETL</a:t>
            </a:r>
            <a:endParaRPr/>
          </a:p>
        </p:txBody>
      </p:sp>
      <p:sp>
        <p:nvSpPr>
          <p:cNvPr id="458" name="Google Shape;458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3"/>
          <p:cNvSpPr txBox="1"/>
          <p:nvPr>
            <p:ph idx="4294967295" type="title"/>
          </p:nvPr>
        </p:nvSpPr>
        <p:spPr>
          <a:xfrm>
            <a:off x="293388" y="2694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s"/>
              <a:t>EXTracción  de datos</a:t>
            </a:r>
            <a:endParaRPr/>
          </a:p>
        </p:txBody>
      </p:sp>
      <p:sp>
        <p:nvSpPr>
          <p:cNvPr id="464" name="Google Shape;464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65" name="Google Shape;465;p43"/>
          <p:cNvSpPr txBox="1"/>
          <p:nvPr>
            <p:ph idx="1" type="subTitle"/>
          </p:nvPr>
        </p:nvSpPr>
        <p:spPr>
          <a:xfrm flipH="1">
            <a:off x="293275" y="1106750"/>
            <a:ext cx="8263500" cy="35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naheim"/>
              <a:buChar char="●"/>
            </a:pPr>
            <a:r>
              <a:rPr lang="es" sz="1900"/>
              <a:t>Durante la extracción de datos, los datos en bruto se copian o exportan desde las ubicaciones de origen a una zona de preparación.</a:t>
            </a:r>
            <a:endParaRPr sz="1900"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naheim"/>
              <a:buChar char="●"/>
            </a:pPr>
            <a:r>
              <a:rPr lang="es" sz="1900"/>
              <a:t>Los equipos de gestión de datos pueden extraer datos de diversas fuentes de datos, que pueden ser estructuradas o no estructuradas. </a:t>
            </a:r>
            <a:endParaRPr sz="1900"/>
          </a:p>
          <a:p>
            <a:pPr indent="-1587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naheim"/>
              <a:buChar char="●"/>
            </a:pPr>
            <a:r>
              <a:rPr lang="es" sz="1900"/>
              <a:t>Estas fuentes incluyen, entre otras:</a:t>
            </a:r>
            <a:endParaRPr sz="1900"/>
          </a:p>
          <a:p>
            <a:pPr indent="-1587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naheim"/>
              <a:buChar char="●"/>
            </a:pPr>
            <a:r>
              <a:t/>
            </a:r>
            <a:endParaRPr sz="1900"/>
          </a:p>
          <a:p>
            <a:pPr indent="-2095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naheim"/>
              <a:buChar char="●"/>
            </a:pPr>
            <a:r>
              <a:rPr lang="es" sz="1900"/>
              <a:t>Servidores SQL o NoSQL</a:t>
            </a:r>
            <a:endParaRPr sz="1900"/>
          </a:p>
          <a:p>
            <a:pPr indent="-2095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naheim"/>
              <a:buChar char="●"/>
            </a:pPr>
            <a:r>
              <a:rPr lang="es" sz="1900"/>
              <a:t>Sistemas CRM y ERP</a:t>
            </a:r>
            <a:endParaRPr sz="1900"/>
          </a:p>
          <a:p>
            <a:pPr indent="-2095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naheim"/>
              <a:buChar char="●"/>
            </a:pPr>
            <a:r>
              <a:rPr lang="es" sz="1900"/>
              <a:t>Archivos planos</a:t>
            </a:r>
            <a:endParaRPr sz="1900"/>
          </a:p>
          <a:p>
            <a:pPr indent="-2095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naheim"/>
              <a:buChar char="●"/>
            </a:pPr>
            <a:r>
              <a:rPr lang="es" sz="1900"/>
              <a:t>Correo electrónico</a:t>
            </a:r>
            <a:endParaRPr sz="1900"/>
          </a:p>
          <a:p>
            <a:pPr indent="-2095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naheim"/>
              <a:buChar char="●"/>
            </a:pPr>
            <a:r>
              <a:rPr lang="es" sz="1900"/>
              <a:t>Páginas web</a:t>
            </a:r>
            <a:endParaRPr sz="1900"/>
          </a:p>
        </p:txBody>
      </p:sp>
      <p:pic>
        <p:nvPicPr>
          <p:cNvPr descr="https://aitor-medrano.github.io/bigdata2122/imagenes/etl/01etl.png" id="466" name="Google Shape;466;p43"/>
          <p:cNvPicPr preferRelativeResize="0"/>
          <p:nvPr/>
        </p:nvPicPr>
        <p:blipFill rotWithShape="1">
          <a:blip r:embed="rId3">
            <a:alphaModFix/>
          </a:blip>
          <a:srcRect b="0" l="0" r="52351" t="0"/>
          <a:stretch/>
        </p:blipFill>
        <p:spPr>
          <a:xfrm>
            <a:off x="5065650" y="2527050"/>
            <a:ext cx="2015574" cy="24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4"/>
          <p:cNvSpPr txBox="1"/>
          <p:nvPr>
            <p:ph idx="4294967295" type="title"/>
          </p:nvPr>
        </p:nvSpPr>
        <p:spPr>
          <a:xfrm>
            <a:off x="150913" y="284258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s"/>
              <a:t>Extracción de datos</a:t>
            </a:r>
            <a:endParaRPr/>
          </a:p>
        </p:txBody>
      </p:sp>
      <p:sp>
        <p:nvSpPr>
          <p:cNvPr id="472" name="Google Shape;472;p44"/>
          <p:cNvSpPr txBox="1"/>
          <p:nvPr>
            <p:ph idx="4294967295" type="body"/>
          </p:nvPr>
        </p:nvSpPr>
        <p:spPr>
          <a:xfrm>
            <a:off x="284050" y="1026925"/>
            <a:ext cx="27393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58750" lvl="0" marL="1778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s"/>
              <a:t>Documentos</a:t>
            </a:r>
            <a:endParaRPr/>
          </a:p>
          <a:p>
            <a:pPr indent="-126841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98"/>
              <a:buChar char="●"/>
            </a:pPr>
            <a:r>
              <a:rPr lang="es"/>
              <a:t>Páginas Web</a:t>
            </a:r>
            <a:endParaRPr/>
          </a:p>
          <a:p>
            <a:pPr indent="-126841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98"/>
              <a:buChar char="●"/>
            </a:pPr>
            <a:r>
              <a:rPr lang="es"/>
              <a:t>Datos de sensores</a:t>
            </a:r>
            <a:endParaRPr/>
          </a:p>
          <a:p>
            <a:pPr indent="-126841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98"/>
              <a:buChar char="●"/>
            </a:pPr>
            <a:r>
              <a:rPr lang="es"/>
              <a:t>Registros de eventos</a:t>
            </a:r>
            <a:endParaRPr/>
          </a:p>
          <a:p>
            <a:pPr indent="-126841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98"/>
              <a:buChar char="●"/>
            </a:pPr>
            <a:r>
              <a:rPr lang="es"/>
              <a:t>Datos de investigación</a:t>
            </a:r>
            <a:endParaRPr/>
          </a:p>
          <a:p>
            <a:pPr indent="-126841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98"/>
              <a:buChar char="●"/>
            </a:pPr>
            <a:r>
              <a:rPr lang="es"/>
              <a:t>Vídeo/audio</a:t>
            </a:r>
            <a:endParaRPr/>
          </a:p>
          <a:p>
            <a:pPr indent="-126841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98"/>
              <a:buChar char="●"/>
            </a:pPr>
            <a:r>
              <a:rPr lang="es"/>
              <a:t>Estadísticas económicas</a:t>
            </a:r>
            <a:endParaRPr/>
          </a:p>
          <a:p>
            <a:pPr indent="-126841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98"/>
              <a:buChar char="●"/>
            </a:pPr>
            <a:r>
              <a:rPr lang="es"/>
              <a:t>Redes sociales</a:t>
            </a:r>
            <a:endParaRPr/>
          </a:p>
          <a:p>
            <a:pPr indent="-126841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98"/>
              <a:buChar char="●"/>
            </a:pPr>
            <a:r>
              <a:rPr lang="es"/>
              <a:t>Registros médicos</a:t>
            </a:r>
            <a:endParaRPr sz="1302"/>
          </a:p>
          <a:p>
            <a:pPr indent="-381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98"/>
              <a:buNone/>
            </a:pPr>
            <a:r>
              <a:t/>
            </a:r>
            <a:endParaRPr sz="1302"/>
          </a:p>
          <a:p>
            <a:pPr indent="-381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98"/>
              <a:buNone/>
            </a:pPr>
            <a:r>
              <a:t/>
            </a:r>
            <a:endParaRPr sz="1302"/>
          </a:p>
          <a:p>
            <a:pPr indent="-38100" lvl="0" marL="177800" rtl="0" algn="l">
              <a:lnSpc>
                <a:spcPct val="70000"/>
              </a:lnSpc>
              <a:spcBef>
                <a:spcPts val="800"/>
              </a:spcBef>
              <a:spcAft>
                <a:spcPts val="1600"/>
              </a:spcAft>
              <a:buClr>
                <a:schemeClr val="dk1"/>
              </a:buClr>
              <a:buSzPts val="998"/>
              <a:buNone/>
            </a:pPr>
            <a:r>
              <a:t/>
            </a:r>
            <a:endParaRPr sz="1302"/>
          </a:p>
        </p:txBody>
      </p:sp>
      <p:sp>
        <p:nvSpPr>
          <p:cNvPr id="473" name="Google Shape;473;p44"/>
          <p:cNvSpPr txBox="1"/>
          <p:nvPr/>
        </p:nvSpPr>
        <p:spPr>
          <a:xfrm>
            <a:off x="434883" y="3910533"/>
            <a:ext cx="3238800" cy="9927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Fuentes RAW (fuentes de datos en bruto):</a:t>
            </a:r>
            <a:endParaRPr sz="1200">
              <a:latin typeface="Anaheim"/>
              <a:ea typeface="Anaheim"/>
              <a:cs typeface="Anaheim"/>
              <a:sym typeface="Anahei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Datos en su formato original y sin procesar. Sin transformaciones.</a:t>
            </a:r>
            <a:endParaRPr sz="120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74" name="Google Shape;474;p44"/>
          <p:cNvPicPr preferRelativeResize="0"/>
          <p:nvPr/>
        </p:nvPicPr>
        <p:blipFill>
          <a:blip r:embed="rId3">
            <a:alphaModFix amt="69000"/>
          </a:blip>
          <a:stretch>
            <a:fillRect/>
          </a:stretch>
        </p:blipFill>
        <p:spPr>
          <a:xfrm>
            <a:off x="4248274" y="1888575"/>
            <a:ext cx="889232" cy="889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75" name="Google Shape;475;p44"/>
          <p:cNvPicPr preferRelativeResize="0"/>
          <p:nvPr/>
        </p:nvPicPr>
        <p:blipFill>
          <a:blip r:embed="rId4">
            <a:alphaModFix amt="69000"/>
          </a:blip>
          <a:stretch>
            <a:fillRect/>
          </a:stretch>
        </p:blipFill>
        <p:spPr>
          <a:xfrm>
            <a:off x="7229970" y="1272775"/>
            <a:ext cx="1005925" cy="108740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Sensores de movimiento iconos de la computadora, texto, logo, monocromo png  | PNGWing" id="476" name="Google Shape;47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2127" y="2431917"/>
            <a:ext cx="1514850" cy="88925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77" name="Google Shape;477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2700" y="3623744"/>
            <a:ext cx="978125" cy="10370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78" name="Google Shape;478;p44"/>
          <p:cNvPicPr preferRelativeResize="0"/>
          <p:nvPr/>
        </p:nvPicPr>
        <p:blipFill>
          <a:blip r:embed="rId7">
            <a:alphaModFix amt="69000"/>
          </a:blip>
          <a:stretch>
            <a:fillRect/>
          </a:stretch>
        </p:blipFill>
        <p:spPr>
          <a:xfrm>
            <a:off x="5540486" y="3578703"/>
            <a:ext cx="1042712" cy="112717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79" name="Google Shape;479;p44"/>
          <p:cNvPicPr preferRelativeResize="0"/>
          <p:nvPr/>
        </p:nvPicPr>
        <p:blipFill>
          <a:blip r:embed="rId8">
            <a:alphaModFix amt="69000"/>
          </a:blip>
          <a:stretch>
            <a:fillRect/>
          </a:stretch>
        </p:blipFill>
        <p:spPr>
          <a:xfrm>
            <a:off x="7810830" y="2555979"/>
            <a:ext cx="1042712" cy="112717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80" name="Google Shape;480;p44"/>
          <p:cNvPicPr preferRelativeResize="0"/>
          <p:nvPr/>
        </p:nvPicPr>
        <p:blipFill>
          <a:blip r:embed="rId9">
            <a:alphaModFix amt="69000"/>
          </a:blip>
          <a:stretch>
            <a:fillRect/>
          </a:stretch>
        </p:blipFill>
        <p:spPr>
          <a:xfrm>
            <a:off x="4248275" y="3275453"/>
            <a:ext cx="1042712" cy="112717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81" name="Google Shape;481;p44"/>
          <p:cNvPicPr preferRelativeResize="0"/>
          <p:nvPr/>
        </p:nvPicPr>
        <p:blipFill>
          <a:blip r:embed="rId10">
            <a:alphaModFix amt="69000"/>
          </a:blip>
          <a:stretch>
            <a:fillRect/>
          </a:stretch>
        </p:blipFill>
        <p:spPr>
          <a:xfrm>
            <a:off x="5251994" y="1334859"/>
            <a:ext cx="1473699" cy="79653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82" name="Google Shape;482;p44"/>
          <p:cNvPicPr preferRelativeResize="0"/>
          <p:nvPr/>
        </p:nvPicPr>
        <p:blipFill>
          <a:blip r:embed="rId11">
            <a:alphaModFix amt="69000"/>
          </a:blip>
          <a:stretch>
            <a:fillRect/>
          </a:stretch>
        </p:blipFill>
        <p:spPr>
          <a:xfrm>
            <a:off x="6729751" y="2312966"/>
            <a:ext cx="1042712" cy="112717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83" name="Google Shape;483;p44"/>
          <p:cNvPicPr preferRelativeResize="0"/>
          <p:nvPr/>
        </p:nvPicPr>
        <p:blipFill rotWithShape="1">
          <a:blip r:embed="rId12">
            <a:alphaModFix amt="69000"/>
          </a:blip>
          <a:srcRect b="21355" l="32449" r="31044" t="23969"/>
          <a:stretch/>
        </p:blipFill>
        <p:spPr>
          <a:xfrm>
            <a:off x="3085683" y="2648675"/>
            <a:ext cx="1162592" cy="975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84" name="Google Shape;484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5"/>
          <p:cNvSpPr txBox="1"/>
          <p:nvPr>
            <p:ph idx="4294967295" type="title"/>
          </p:nvPr>
        </p:nvSpPr>
        <p:spPr>
          <a:xfrm>
            <a:off x="293388" y="28113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s"/>
              <a:t>Técnicas para extracción de datos</a:t>
            </a:r>
            <a:endParaRPr/>
          </a:p>
        </p:txBody>
      </p:sp>
      <p:sp>
        <p:nvSpPr>
          <p:cNvPr id="490" name="Google Shape;490;p45"/>
          <p:cNvSpPr txBox="1"/>
          <p:nvPr>
            <p:ph idx="1" type="subTitle"/>
          </p:nvPr>
        </p:nvSpPr>
        <p:spPr>
          <a:xfrm flipH="1">
            <a:off x="392125" y="1236488"/>
            <a:ext cx="8231100" cy="34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OCR – Reconocimiento óptico de caracteres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ADC – Convertidor analógico digital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Encuestas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Cookies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Registros de usuario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Mails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APIs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Dispositivos biomédicos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Web scrapping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Consultas SQL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491" name="Google Shape;491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6"/>
          <p:cNvSpPr txBox="1"/>
          <p:nvPr>
            <p:ph idx="4294967295" type="title"/>
          </p:nvPr>
        </p:nvSpPr>
        <p:spPr>
          <a:xfrm>
            <a:off x="172288" y="284258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s"/>
              <a:t>Transformación de datos</a:t>
            </a:r>
            <a:endParaRPr/>
          </a:p>
        </p:txBody>
      </p:sp>
      <p:sp>
        <p:nvSpPr>
          <p:cNvPr id="497" name="Google Shape;497;p46"/>
          <p:cNvSpPr txBox="1"/>
          <p:nvPr>
            <p:ph idx="4294967295" type="body"/>
          </p:nvPr>
        </p:nvSpPr>
        <p:spPr>
          <a:xfrm>
            <a:off x="324650" y="1319000"/>
            <a:ext cx="7223100" cy="3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106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88"/>
              <a:buChar char="●"/>
            </a:pPr>
            <a:r>
              <a:rPr lang="es" sz="1787"/>
              <a:t>En la zona de preparación, los datos brutos se someten a un tratamiento de datos. Aquí, los datos se transforman y consolidan para el uso analítico previsto. </a:t>
            </a:r>
            <a:endParaRPr sz="1787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87"/>
          </a:p>
          <a:p>
            <a:pPr indent="-342106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88"/>
              <a:buChar char="●"/>
            </a:pPr>
            <a:r>
              <a:rPr lang="es" sz="1787"/>
              <a:t>Esta fase puede incluir las siguientes tareas:</a:t>
            </a:r>
            <a:endParaRPr sz="1787"/>
          </a:p>
          <a:p>
            <a:pPr indent="-342106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88"/>
              <a:buChar char="●"/>
            </a:pPr>
            <a:r>
              <a:rPr lang="es" sz="1787"/>
              <a:t>Filtrar, limpiar, desduplicar, validar y autentificar los datos.</a:t>
            </a:r>
            <a:endParaRPr sz="1787"/>
          </a:p>
          <a:p>
            <a:pPr indent="-342106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88"/>
              <a:buChar char="●"/>
            </a:pPr>
            <a:r>
              <a:rPr lang="es" sz="1787"/>
              <a:t>Realización de cálculos, traducciones o resúmenes basados en los datos brutos. </a:t>
            </a:r>
            <a:endParaRPr sz="1787"/>
          </a:p>
          <a:p>
            <a:pPr indent="-342106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88"/>
              <a:buChar char="●"/>
            </a:pPr>
            <a:r>
              <a:rPr lang="es" sz="1787"/>
              <a:t>Realización de auditorías para garantizar la calidad y el cumplimiento de los datos.</a:t>
            </a:r>
            <a:endParaRPr sz="1787"/>
          </a:p>
          <a:p>
            <a:pPr indent="-342106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88"/>
              <a:buChar char="●"/>
            </a:pPr>
            <a:r>
              <a:rPr lang="es" sz="1787"/>
              <a:t>Eliminar, encriptar o proteger los datos regulados por la industria o los organismos gubernamentales.</a:t>
            </a:r>
            <a:endParaRPr sz="1787"/>
          </a:p>
          <a:p>
            <a:pPr indent="-342106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88"/>
              <a:buChar char="●"/>
            </a:pPr>
            <a:r>
              <a:rPr lang="es" sz="1787"/>
              <a:t>Formatear los datos en tablas o tablas unidas para que coincidan con el esquema del almacén de datos de destino.</a:t>
            </a:r>
            <a:endParaRPr sz="1787"/>
          </a:p>
        </p:txBody>
      </p:sp>
      <p:pic>
        <p:nvPicPr>
          <p:cNvPr descr="https://aitor-medrano.github.io/bigdata2122/imagenes/etl/01etl.png" id="498" name="Google Shape;498;p46"/>
          <p:cNvPicPr preferRelativeResize="0"/>
          <p:nvPr/>
        </p:nvPicPr>
        <p:blipFill rotWithShape="1">
          <a:blip r:embed="rId3">
            <a:alphaModFix/>
          </a:blip>
          <a:srcRect b="0" l="47248" r="34062" t="0"/>
          <a:stretch/>
        </p:blipFill>
        <p:spPr>
          <a:xfrm>
            <a:off x="7314126" y="930900"/>
            <a:ext cx="997350" cy="3100374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7"/>
          <p:cNvSpPr txBox="1"/>
          <p:nvPr>
            <p:ph idx="4294967295" type="title"/>
          </p:nvPr>
        </p:nvSpPr>
        <p:spPr>
          <a:xfrm>
            <a:off x="136663" y="284258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s"/>
              <a:t>Técnicas de transformación de datos</a:t>
            </a:r>
            <a:endParaRPr/>
          </a:p>
        </p:txBody>
      </p:sp>
      <p:sp>
        <p:nvSpPr>
          <p:cNvPr id="505" name="Google Shape;505;p47"/>
          <p:cNvSpPr txBox="1"/>
          <p:nvPr>
            <p:ph idx="4294967295" type="body"/>
          </p:nvPr>
        </p:nvSpPr>
        <p:spPr>
          <a:xfrm>
            <a:off x="528500" y="1233500"/>
            <a:ext cx="8165700" cy="3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86848" lvl="0" marL="1778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43"/>
              <a:buChar char="●"/>
            </a:pPr>
            <a:r>
              <a:rPr b="1" lang="es" sz="2157"/>
              <a:t>Estructuración de datos</a:t>
            </a:r>
            <a:r>
              <a:rPr lang="es" sz="2157"/>
              <a:t>. Esto puede incluir el cambio de los encabezados de las filas y columnas para que sean coherentes.</a:t>
            </a:r>
            <a:endParaRPr sz="2157"/>
          </a:p>
          <a:p>
            <a:pPr indent="-186848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43"/>
              <a:buChar char="●"/>
            </a:pPr>
            <a:r>
              <a:rPr b="1" lang="es" sz="2157"/>
              <a:t>Formateo de datos</a:t>
            </a:r>
            <a:r>
              <a:rPr lang="es" sz="2157"/>
              <a:t>: la conversión de monedas u otras unidades de medida, la edición de cadenas de texto, etc.</a:t>
            </a:r>
            <a:endParaRPr sz="2157"/>
          </a:p>
          <a:p>
            <a:pPr indent="-186848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43"/>
              <a:buChar char="●"/>
            </a:pPr>
            <a:r>
              <a:rPr b="1" lang="es" sz="2157"/>
              <a:t>Anonimización</a:t>
            </a:r>
            <a:r>
              <a:rPr lang="es" sz="2157"/>
              <a:t>: eliminar o modificar información personal identificable de manera que los datos se </a:t>
            </a:r>
            <a:r>
              <a:rPr lang="es" sz="2157"/>
              <a:t>vuelven</a:t>
            </a:r>
            <a:r>
              <a:rPr lang="es" sz="2157"/>
              <a:t> anónimos, es decir, no se pueda asociar con una persona específica. </a:t>
            </a:r>
            <a:endParaRPr sz="2157"/>
          </a:p>
          <a:p>
            <a:pPr indent="-381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42"/>
              <a:buNone/>
            </a:pPr>
            <a:r>
              <a:t/>
            </a:r>
            <a:endParaRPr sz="1357"/>
          </a:p>
          <a:p>
            <a:pPr indent="-38100" lvl="0" marL="177800" rtl="0" algn="l">
              <a:lnSpc>
                <a:spcPct val="70000"/>
              </a:lnSpc>
              <a:spcBef>
                <a:spcPts val="800"/>
              </a:spcBef>
              <a:spcAft>
                <a:spcPts val="1600"/>
              </a:spcAft>
              <a:buClr>
                <a:schemeClr val="dk1"/>
              </a:buClr>
              <a:buSzPts val="1942"/>
              <a:buNone/>
            </a:pPr>
            <a:r>
              <a:t/>
            </a:r>
            <a:endParaRPr sz="1357"/>
          </a:p>
        </p:txBody>
      </p:sp>
      <p:sp>
        <p:nvSpPr>
          <p:cNvPr id="506" name="Google Shape;506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/>
          <p:nvPr/>
        </p:nvSpPr>
        <p:spPr>
          <a:xfrm>
            <a:off x="5854225" y="507251"/>
            <a:ext cx="607500" cy="612900"/>
          </a:xfrm>
          <a:prstGeom prst="roundRect">
            <a:avLst>
              <a:gd fmla="val 431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5854225" y="2480376"/>
            <a:ext cx="607500" cy="612900"/>
          </a:xfrm>
          <a:prstGeom prst="roundRect">
            <a:avLst>
              <a:gd fmla="val 431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/>
          <p:nvPr/>
        </p:nvSpPr>
        <p:spPr>
          <a:xfrm>
            <a:off x="2492325" y="2480376"/>
            <a:ext cx="607500" cy="612900"/>
          </a:xfrm>
          <a:prstGeom prst="roundRect">
            <a:avLst>
              <a:gd fmla="val 4313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0"/>
          <p:cNvSpPr/>
          <p:nvPr/>
        </p:nvSpPr>
        <p:spPr>
          <a:xfrm>
            <a:off x="2492325" y="507251"/>
            <a:ext cx="607500" cy="612900"/>
          </a:xfrm>
          <a:prstGeom prst="roundRect">
            <a:avLst>
              <a:gd fmla="val 4313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0"/>
          <p:cNvSpPr txBox="1"/>
          <p:nvPr>
            <p:ph type="ctrTitle"/>
          </p:nvPr>
        </p:nvSpPr>
        <p:spPr>
          <a:xfrm>
            <a:off x="2639800" y="1124225"/>
            <a:ext cx="29169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 </a:t>
            </a:r>
            <a:br>
              <a:rPr lang="es"/>
            </a:br>
            <a:r>
              <a:rPr lang="es"/>
              <a:t>Introducción</a:t>
            </a:r>
            <a:endParaRPr/>
          </a:p>
        </p:txBody>
      </p:sp>
      <p:sp>
        <p:nvSpPr>
          <p:cNvPr id="211" name="Google Shape;211;p30"/>
          <p:cNvSpPr txBox="1"/>
          <p:nvPr>
            <p:ph idx="1" type="subTitle"/>
          </p:nvPr>
        </p:nvSpPr>
        <p:spPr>
          <a:xfrm>
            <a:off x="2639800" y="1303800"/>
            <a:ext cx="2916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ETL vs ELT</a:t>
            </a:r>
            <a:endParaRPr sz="2000"/>
          </a:p>
        </p:txBody>
      </p:sp>
      <p:sp>
        <p:nvSpPr>
          <p:cNvPr id="212" name="Google Shape;212;p30"/>
          <p:cNvSpPr txBox="1"/>
          <p:nvPr>
            <p:ph idx="2" type="ctrTitle"/>
          </p:nvPr>
        </p:nvSpPr>
        <p:spPr>
          <a:xfrm>
            <a:off x="5940325" y="1464575"/>
            <a:ext cx="29169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 </a:t>
            </a:r>
            <a:br>
              <a:rPr lang="es"/>
            </a:br>
            <a:r>
              <a:rPr lang="es"/>
              <a:t>PROCESOS ETL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0"/>
          <p:cNvSpPr txBox="1"/>
          <p:nvPr>
            <p:ph idx="5" type="subTitle"/>
          </p:nvPr>
        </p:nvSpPr>
        <p:spPr>
          <a:xfrm>
            <a:off x="5940325" y="1303800"/>
            <a:ext cx="3030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/>
              <a:t>Extracción, Transformación y Carga </a:t>
            </a:r>
            <a:endParaRPr sz="2000"/>
          </a:p>
        </p:txBody>
      </p:sp>
      <p:sp>
        <p:nvSpPr>
          <p:cNvPr id="214" name="Google Shape;214;p30"/>
          <p:cNvSpPr txBox="1"/>
          <p:nvPr>
            <p:ph idx="3" type="ctrTitle"/>
          </p:nvPr>
        </p:nvSpPr>
        <p:spPr>
          <a:xfrm>
            <a:off x="2640350" y="3061575"/>
            <a:ext cx="29169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</a:t>
            </a:r>
            <a:br>
              <a:rPr lang="es"/>
            </a:br>
            <a:r>
              <a:rPr lang="es"/>
              <a:t>TALLER EN CLASE</a:t>
            </a:r>
            <a:endParaRPr/>
          </a:p>
        </p:txBody>
      </p:sp>
      <p:sp>
        <p:nvSpPr>
          <p:cNvPr id="215" name="Google Shape;215;p30"/>
          <p:cNvSpPr txBox="1"/>
          <p:nvPr>
            <p:ph idx="6" type="subTitle"/>
          </p:nvPr>
        </p:nvSpPr>
        <p:spPr>
          <a:xfrm>
            <a:off x="2640350" y="3241150"/>
            <a:ext cx="2916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Práctica ETL - Clientes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6" name="Google Shape;216;p30"/>
          <p:cNvSpPr txBox="1"/>
          <p:nvPr>
            <p:ph idx="4" type="ctrTitle"/>
          </p:nvPr>
        </p:nvSpPr>
        <p:spPr>
          <a:xfrm>
            <a:off x="6015475" y="3437700"/>
            <a:ext cx="26274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TALLER CALIFICABLE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7" name="Google Shape;217;p30"/>
          <p:cNvGrpSpPr/>
          <p:nvPr/>
        </p:nvGrpSpPr>
        <p:grpSpPr>
          <a:xfrm>
            <a:off x="17123" y="1038375"/>
            <a:ext cx="3387895" cy="3585116"/>
            <a:chOff x="755786" y="982893"/>
            <a:chExt cx="3845075" cy="3725957"/>
          </a:xfrm>
        </p:grpSpPr>
        <p:grpSp>
          <p:nvGrpSpPr>
            <p:cNvPr id="218" name="Google Shape;218;p30"/>
            <p:cNvGrpSpPr/>
            <p:nvPr/>
          </p:nvGrpSpPr>
          <p:grpSpPr>
            <a:xfrm>
              <a:off x="1113128" y="982893"/>
              <a:ext cx="1513195" cy="3181003"/>
              <a:chOff x="1258682" y="982898"/>
              <a:chExt cx="1367674" cy="3181003"/>
            </a:xfrm>
          </p:grpSpPr>
          <p:sp>
            <p:nvSpPr>
              <p:cNvPr id="219" name="Google Shape;219;p30"/>
              <p:cNvSpPr/>
              <p:nvPr/>
            </p:nvSpPr>
            <p:spPr>
              <a:xfrm>
                <a:off x="1304856" y="1142002"/>
                <a:ext cx="1321500" cy="3021900"/>
              </a:xfrm>
              <a:prstGeom prst="roundRect">
                <a:avLst>
                  <a:gd fmla="val 4313" name="adj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30"/>
              <p:cNvSpPr/>
              <p:nvPr/>
            </p:nvSpPr>
            <p:spPr>
              <a:xfrm>
                <a:off x="1258682" y="982898"/>
                <a:ext cx="1285763" cy="2984405"/>
              </a:xfrm>
              <a:custGeom>
                <a:rect b="b" l="l" r="r" t="t"/>
                <a:pathLst>
                  <a:path extrusionOk="0" h="74336" w="53747">
                    <a:moveTo>
                      <a:pt x="52246" y="65"/>
                    </a:moveTo>
                    <a:cubicBezTo>
                      <a:pt x="53040" y="65"/>
                      <a:pt x="53682" y="711"/>
                      <a:pt x="53682" y="1501"/>
                    </a:cubicBezTo>
                    <a:lnTo>
                      <a:pt x="53682" y="72835"/>
                    </a:lnTo>
                    <a:cubicBezTo>
                      <a:pt x="53682" y="73625"/>
                      <a:pt x="53040" y="74268"/>
                      <a:pt x="52246" y="74268"/>
                    </a:cubicBezTo>
                    <a:lnTo>
                      <a:pt x="1501" y="74268"/>
                    </a:lnTo>
                    <a:cubicBezTo>
                      <a:pt x="711" y="74268"/>
                      <a:pt x="65" y="73625"/>
                      <a:pt x="65" y="72835"/>
                    </a:cubicBezTo>
                    <a:lnTo>
                      <a:pt x="65" y="1501"/>
                    </a:lnTo>
                    <a:cubicBezTo>
                      <a:pt x="65" y="711"/>
                      <a:pt x="711" y="65"/>
                      <a:pt x="1501" y="65"/>
                    </a:cubicBezTo>
                    <a:close/>
                    <a:moveTo>
                      <a:pt x="1501" y="1"/>
                    </a:moveTo>
                    <a:cubicBezTo>
                      <a:pt x="676" y="1"/>
                      <a:pt x="0" y="675"/>
                      <a:pt x="0" y="1501"/>
                    </a:cubicBezTo>
                    <a:lnTo>
                      <a:pt x="0" y="72835"/>
                    </a:lnTo>
                    <a:cubicBezTo>
                      <a:pt x="0" y="73660"/>
                      <a:pt x="676" y="74336"/>
                      <a:pt x="1501" y="74336"/>
                    </a:cubicBezTo>
                    <a:lnTo>
                      <a:pt x="52246" y="74336"/>
                    </a:lnTo>
                    <a:cubicBezTo>
                      <a:pt x="53076" y="74336"/>
                      <a:pt x="53747" y="73660"/>
                      <a:pt x="53747" y="72835"/>
                    </a:cubicBezTo>
                    <a:lnTo>
                      <a:pt x="53747" y="1501"/>
                    </a:lnTo>
                    <a:cubicBezTo>
                      <a:pt x="53747" y="675"/>
                      <a:pt x="53076" y="1"/>
                      <a:pt x="522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1" name="Google Shape;221;p30"/>
            <p:cNvGrpSpPr/>
            <p:nvPr/>
          </p:nvGrpSpPr>
          <p:grpSpPr>
            <a:xfrm>
              <a:off x="755786" y="4404477"/>
              <a:ext cx="3845075" cy="143384"/>
              <a:chOff x="755786" y="4404477"/>
              <a:chExt cx="3845075" cy="143384"/>
            </a:xfrm>
          </p:grpSpPr>
          <p:sp>
            <p:nvSpPr>
              <p:cNvPr id="222" name="Google Shape;222;p30"/>
              <p:cNvSpPr/>
              <p:nvPr/>
            </p:nvSpPr>
            <p:spPr>
              <a:xfrm flipH="1" rot="10800000">
                <a:off x="839150" y="4404477"/>
                <a:ext cx="3761711" cy="14992"/>
              </a:xfrm>
              <a:custGeom>
                <a:rect b="b" l="l" r="r" t="t"/>
                <a:pathLst>
                  <a:path extrusionOk="0" h="69" w="131402">
                    <a:moveTo>
                      <a:pt x="0" y="1"/>
                    </a:moveTo>
                    <a:lnTo>
                      <a:pt x="0" y="69"/>
                    </a:lnTo>
                    <a:lnTo>
                      <a:pt x="131401" y="69"/>
                    </a:lnTo>
                    <a:lnTo>
                      <a:pt x="131401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30"/>
              <p:cNvSpPr/>
              <p:nvPr/>
            </p:nvSpPr>
            <p:spPr>
              <a:xfrm>
                <a:off x="755786" y="4545586"/>
                <a:ext cx="305519" cy="2276"/>
              </a:xfrm>
              <a:custGeom>
                <a:rect b="b" l="l" r="r" t="t"/>
                <a:pathLst>
                  <a:path extrusionOk="0" h="65" w="8726">
                    <a:moveTo>
                      <a:pt x="0" y="0"/>
                    </a:moveTo>
                    <a:lnTo>
                      <a:pt x="0" y="65"/>
                    </a:lnTo>
                    <a:lnTo>
                      <a:pt x="8726" y="65"/>
                    </a:lnTo>
                    <a:lnTo>
                      <a:pt x="8726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30"/>
              <p:cNvSpPr/>
              <p:nvPr/>
            </p:nvSpPr>
            <p:spPr>
              <a:xfrm>
                <a:off x="1619552" y="4536412"/>
                <a:ext cx="497808" cy="2276"/>
              </a:xfrm>
              <a:custGeom>
                <a:rect b="b" l="l" r="r" t="t"/>
                <a:pathLst>
                  <a:path extrusionOk="0" h="65" w="14218">
                    <a:moveTo>
                      <a:pt x="0" y="0"/>
                    </a:moveTo>
                    <a:lnTo>
                      <a:pt x="0" y="65"/>
                    </a:lnTo>
                    <a:lnTo>
                      <a:pt x="14217" y="65"/>
                    </a:lnTo>
                    <a:lnTo>
                      <a:pt x="14217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30"/>
              <p:cNvSpPr/>
              <p:nvPr/>
            </p:nvSpPr>
            <p:spPr>
              <a:xfrm>
                <a:off x="1070481" y="4460119"/>
                <a:ext cx="175833" cy="2311"/>
              </a:xfrm>
              <a:custGeom>
                <a:rect b="b" l="l" r="r" t="t"/>
                <a:pathLst>
                  <a:path extrusionOk="0" h="66" w="5022">
                    <a:moveTo>
                      <a:pt x="1" y="1"/>
                    </a:moveTo>
                    <a:lnTo>
                      <a:pt x="1" y="65"/>
                    </a:lnTo>
                    <a:lnTo>
                      <a:pt x="5022" y="65"/>
                    </a:lnTo>
                    <a:lnTo>
                      <a:pt x="5022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30"/>
              <p:cNvSpPr/>
              <p:nvPr/>
            </p:nvSpPr>
            <p:spPr>
              <a:xfrm>
                <a:off x="2732853" y="4514424"/>
                <a:ext cx="418259" cy="2276"/>
              </a:xfrm>
              <a:custGeom>
                <a:rect b="b" l="l" r="r" t="t"/>
                <a:pathLst>
                  <a:path extrusionOk="0" h="65" w="11946">
                    <a:moveTo>
                      <a:pt x="0" y="0"/>
                    </a:moveTo>
                    <a:lnTo>
                      <a:pt x="0" y="65"/>
                    </a:lnTo>
                    <a:lnTo>
                      <a:pt x="11946" y="65"/>
                    </a:lnTo>
                    <a:lnTo>
                      <a:pt x="11946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7" name="Google Shape;227;p30"/>
            <p:cNvGrpSpPr/>
            <p:nvPr/>
          </p:nvGrpSpPr>
          <p:grpSpPr>
            <a:xfrm>
              <a:off x="2072827" y="1904259"/>
              <a:ext cx="1418990" cy="2804590"/>
              <a:chOff x="2072827" y="1904259"/>
              <a:chExt cx="1418990" cy="2804590"/>
            </a:xfrm>
          </p:grpSpPr>
          <p:sp>
            <p:nvSpPr>
              <p:cNvPr id="228" name="Google Shape;228;p30"/>
              <p:cNvSpPr/>
              <p:nvPr/>
            </p:nvSpPr>
            <p:spPr>
              <a:xfrm>
                <a:off x="2399847" y="1904259"/>
                <a:ext cx="391230" cy="380866"/>
              </a:xfrm>
              <a:custGeom>
                <a:rect b="b" l="l" r="r" t="t"/>
                <a:pathLst>
                  <a:path extrusionOk="0" h="10878" w="11174">
                    <a:moveTo>
                      <a:pt x="7624" y="1"/>
                    </a:moveTo>
                    <a:cubicBezTo>
                      <a:pt x="7272" y="1"/>
                      <a:pt x="6880" y="36"/>
                      <a:pt x="6446" y="111"/>
                    </a:cubicBezTo>
                    <a:cubicBezTo>
                      <a:pt x="3478" y="623"/>
                      <a:pt x="1934" y="2250"/>
                      <a:pt x="2139" y="3136"/>
                    </a:cubicBezTo>
                    <a:cubicBezTo>
                      <a:pt x="851" y="3531"/>
                      <a:pt x="0" y="8656"/>
                      <a:pt x="2666" y="10308"/>
                    </a:cubicBezTo>
                    <a:cubicBezTo>
                      <a:pt x="3333" y="10722"/>
                      <a:pt x="4200" y="10877"/>
                      <a:pt x="5124" y="10877"/>
                    </a:cubicBezTo>
                    <a:cubicBezTo>
                      <a:pt x="7890" y="10877"/>
                      <a:pt x="11173" y="9486"/>
                      <a:pt x="11173" y="9486"/>
                    </a:cubicBezTo>
                    <a:cubicBezTo>
                      <a:pt x="11173" y="9486"/>
                      <a:pt x="10290" y="8434"/>
                      <a:pt x="10585" y="5641"/>
                    </a:cubicBezTo>
                    <a:cubicBezTo>
                      <a:pt x="10848" y="3167"/>
                      <a:pt x="10967" y="1"/>
                      <a:pt x="76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30"/>
              <p:cNvSpPr/>
              <p:nvPr/>
            </p:nvSpPr>
            <p:spPr>
              <a:xfrm>
                <a:off x="2789784" y="2455395"/>
                <a:ext cx="313327" cy="524242"/>
              </a:xfrm>
              <a:custGeom>
                <a:rect b="b" l="l" r="r" t="t"/>
                <a:pathLst>
                  <a:path extrusionOk="0" h="14973" w="8949">
                    <a:moveTo>
                      <a:pt x="2312" y="1"/>
                    </a:moveTo>
                    <a:lnTo>
                      <a:pt x="1" y="144"/>
                    </a:lnTo>
                    <a:cubicBezTo>
                      <a:pt x="44" y="913"/>
                      <a:pt x="133" y="1616"/>
                      <a:pt x="234" y="2345"/>
                    </a:cubicBezTo>
                    <a:cubicBezTo>
                      <a:pt x="338" y="3066"/>
                      <a:pt x="475" y="3784"/>
                      <a:pt x="629" y="4498"/>
                    </a:cubicBezTo>
                    <a:cubicBezTo>
                      <a:pt x="790" y="5212"/>
                      <a:pt x="959" y="5927"/>
                      <a:pt x="1185" y="6630"/>
                    </a:cubicBezTo>
                    <a:cubicBezTo>
                      <a:pt x="1397" y="7337"/>
                      <a:pt x="1651" y="8038"/>
                      <a:pt x="1949" y="8727"/>
                    </a:cubicBezTo>
                    <a:lnTo>
                      <a:pt x="2183" y="9244"/>
                    </a:lnTo>
                    <a:cubicBezTo>
                      <a:pt x="2216" y="9322"/>
                      <a:pt x="2276" y="9433"/>
                      <a:pt x="2327" y="9531"/>
                    </a:cubicBezTo>
                    <a:cubicBezTo>
                      <a:pt x="2380" y="9631"/>
                      <a:pt x="2438" y="9721"/>
                      <a:pt x="2491" y="9814"/>
                    </a:cubicBezTo>
                    <a:cubicBezTo>
                      <a:pt x="2714" y="10173"/>
                      <a:pt x="2962" y="10478"/>
                      <a:pt x="3210" y="10773"/>
                    </a:cubicBezTo>
                    <a:cubicBezTo>
                      <a:pt x="3712" y="11358"/>
                      <a:pt x="4243" y="11867"/>
                      <a:pt x="4789" y="12355"/>
                    </a:cubicBezTo>
                    <a:cubicBezTo>
                      <a:pt x="5890" y="13321"/>
                      <a:pt x="7025" y="14186"/>
                      <a:pt x="8246" y="14972"/>
                    </a:cubicBezTo>
                    <a:lnTo>
                      <a:pt x="8949" y="14068"/>
                    </a:lnTo>
                    <a:cubicBezTo>
                      <a:pt x="8453" y="13586"/>
                      <a:pt x="7948" y="13094"/>
                      <a:pt x="7463" y="12599"/>
                    </a:cubicBezTo>
                    <a:cubicBezTo>
                      <a:pt x="6971" y="12108"/>
                      <a:pt x="6493" y="11605"/>
                      <a:pt x="6038" y="11096"/>
                    </a:cubicBezTo>
                    <a:cubicBezTo>
                      <a:pt x="5579" y="10589"/>
                      <a:pt x="5144" y="10069"/>
                      <a:pt x="4764" y="9545"/>
                    </a:cubicBezTo>
                    <a:cubicBezTo>
                      <a:pt x="4573" y="9287"/>
                      <a:pt x="4404" y="9021"/>
                      <a:pt x="4268" y="8770"/>
                    </a:cubicBezTo>
                    <a:cubicBezTo>
                      <a:pt x="4240" y="8709"/>
                      <a:pt x="4204" y="8644"/>
                      <a:pt x="4179" y="8587"/>
                    </a:cubicBezTo>
                    <a:cubicBezTo>
                      <a:pt x="4154" y="8522"/>
                      <a:pt x="4132" y="8482"/>
                      <a:pt x="4100" y="8396"/>
                    </a:cubicBezTo>
                    <a:lnTo>
                      <a:pt x="3924" y="7934"/>
                    </a:lnTo>
                    <a:cubicBezTo>
                      <a:pt x="3465" y="6691"/>
                      <a:pt x="3142" y="5371"/>
                      <a:pt x="2875" y="4036"/>
                    </a:cubicBezTo>
                    <a:cubicBezTo>
                      <a:pt x="2743" y="3368"/>
                      <a:pt x="2646" y="2689"/>
                      <a:pt x="2545" y="2015"/>
                    </a:cubicBezTo>
                    <a:cubicBezTo>
                      <a:pt x="2448" y="1344"/>
                      <a:pt x="2373" y="643"/>
                      <a:pt x="2312" y="1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30"/>
              <p:cNvSpPr/>
              <p:nvPr/>
            </p:nvSpPr>
            <p:spPr>
              <a:xfrm>
                <a:off x="2724205" y="2358410"/>
                <a:ext cx="176358" cy="233253"/>
              </a:xfrm>
              <a:custGeom>
                <a:rect b="b" l="l" r="r" t="t"/>
                <a:pathLst>
                  <a:path extrusionOk="0" h="6662" w="5037">
                    <a:moveTo>
                      <a:pt x="2431" y="1"/>
                    </a:moveTo>
                    <a:cubicBezTo>
                      <a:pt x="1717" y="1"/>
                      <a:pt x="1248" y="323"/>
                      <a:pt x="718" y="1080"/>
                    </a:cubicBezTo>
                    <a:cubicBezTo>
                      <a:pt x="0" y="2107"/>
                      <a:pt x="1468" y="6662"/>
                      <a:pt x="1468" y="6662"/>
                    </a:cubicBezTo>
                    <a:lnTo>
                      <a:pt x="5036" y="4235"/>
                    </a:lnTo>
                    <a:cubicBezTo>
                      <a:pt x="5036" y="4235"/>
                      <a:pt x="4386" y="391"/>
                      <a:pt x="3449" y="154"/>
                    </a:cubicBezTo>
                    <a:cubicBezTo>
                      <a:pt x="3055" y="55"/>
                      <a:pt x="2722" y="1"/>
                      <a:pt x="24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30"/>
              <p:cNvSpPr/>
              <p:nvPr/>
            </p:nvSpPr>
            <p:spPr>
              <a:xfrm>
                <a:off x="2853507" y="2457531"/>
                <a:ext cx="1646" cy="8858"/>
              </a:xfrm>
              <a:custGeom>
                <a:rect b="b" l="l" r="r" t="t"/>
                <a:pathLst>
                  <a:path extrusionOk="0" h="253" w="47">
                    <a:moveTo>
                      <a:pt x="0" y="1"/>
                    </a:moveTo>
                    <a:lnTo>
                      <a:pt x="0" y="252"/>
                    </a:lnTo>
                    <a:lnTo>
                      <a:pt x="47" y="252"/>
                    </a:lnTo>
                    <a:lnTo>
                      <a:pt x="47" y="1"/>
                    </a:ln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30"/>
              <p:cNvSpPr/>
              <p:nvPr/>
            </p:nvSpPr>
            <p:spPr>
              <a:xfrm>
                <a:off x="2759253" y="2491738"/>
                <a:ext cx="149959" cy="113756"/>
              </a:xfrm>
              <a:custGeom>
                <a:rect b="b" l="l" r="r" t="t"/>
                <a:pathLst>
                  <a:path extrusionOk="0" h="3249" w="4283">
                    <a:moveTo>
                      <a:pt x="4200" y="1"/>
                    </a:moveTo>
                    <a:lnTo>
                      <a:pt x="0" y="2829"/>
                    </a:lnTo>
                    <a:lnTo>
                      <a:pt x="270" y="3248"/>
                    </a:lnTo>
                    <a:lnTo>
                      <a:pt x="4282" y="374"/>
                    </a:lnTo>
                    <a:lnTo>
                      <a:pt x="4200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30"/>
              <p:cNvSpPr/>
              <p:nvPr/>
            </p:nvSpPr>
            <p:spPr>
              <a:xfrm>
                <a:off x="3066000" y="2936365"/>
                <a:ext cx="112040" cy="66769"/>
              </a:xfrm>
              <a:custGeom>
                <a:rect b="b" l="l" r="r" t="t"/>
                <a:pathLst>
                  <a:path extrusionOk="0" h="1907" w="3200">
                    <a:moveTo>
                      <a:pt x="632" y="0"/>
                    </a:moveTo>
                    <a:lnTo>
                      <a:pt x="1" y="671"/>
                    </a:lnTo>
                    <a:cubicBezTo>
                      <a:pt x="249" y="1580"/>
                      <a:pt x="1666" y="1906"/>
                      <a:pt x="1666" y="1906"/>
                    </a:cubicBezTo>
                    <a:lnTo>
                      <a:pt x="3199" y="184"/>
                    </a:lnTo>
                    <a:lnTo>
                      <a:pt x="632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30"/>
              <p:cNvSpPr/>
              <p:nvPr/>
            </p:nvSpPr>
            <p:spPr>
              <a:xfrm>
                <a:off x="2668115" y="4444154"/>
                <a:ext cx="84660" cy="183781"/>
              </a:xfrm>
              <a:custGeom>
                <a:rect b="b" l="l" r="r" t="t"/>
                <a:pathLst>
                  <a:path extrusionOk="0" h="5249" w="2418">
                    <a:moveTo>
                      <a:pt x="152" y="1"/>
                    </a:moveTo>
                    <a:lnTo>
                      <a:pt x="1" y="5249"/>
                    </a:lnTo>
                    <a:lnTo>
                      <a:pt x="2266" y="5249"/>
                    </a:lnTo>
                    <a:lnTo>
                      <a:pt x="2417" y="1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30"/>
              <p:cNvSpPr/>
              <p:nvPr/>
            </p:nvSpPr>
            <p:spPr>
              <a:xfrm>
                <a:off x="2119709" y="4233657"/>
                <a:ext cx="166414" cy="190433"/>
              </a:xfrm>
              <a:custGeom>
                <a:rect b="b" l="l" r="r" t="t"/>
                <a:pathLst>
                  <a:path extrusionOk="0" h="5439" w="4753">
                    <a:moveTo>
                      <a:pt x="2656" y="1"/>
                    </a:moveTo>
                    <a:lnTo>
                      <a:pt x="0" y="4585"/>
                    </a:lnTo>
                    <a:lnTo>
                      <a:pt x="2096" y="5438"/>
                    </a:lnTo>
                    <a:lnTo>
                      <a:pt x="4753" y="859"/>
                    </a:lnTo>
                    <a:lnTo>
                      <a:pt x="2656" y="1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30"/>
              <p:cNvSpPr/>
              <p:nvPr/>
            </p:nvSpPr>
            <p:spPr>
              <a:xfrm>
                <a:off x="2072827" y="4366600"/>
                <a:ext cx="225516" cy="194775"/>
              </a:xfrm>
              <a:custGeom>
                <a:rect b="b" l="l" r="r" t="t"/>
                <a:pathLst>
                  <a:path extrusionOk="0" h="5563" w="6441">
                    <a:moveTo>
                      <a:pt x="1551" y="0"/>
                    </a:moveTo>
                    <a:cubicBezTo>
                      <a:pt x="1497" y="0"/>
                      <a:pt x="1444" y="24"/>
                      <a:pt x="1407" y="69"/>
                    </a:cubicBezTo>
                    <a:lnTo>
                      <a:pt x="130" y="1653"/>
                    </a:lnTo>
                    <a:cubicBezTo>
                      <a:pt x="1" y="1814"/>
                      <a:pt x="51" y="2075"/>
                      <a:pt x="238" y="2183"/>
                    </a:cubicBezTo>
                    <a:cubicBezTo>
                      <a:pt x="1009" y="2622"/>
                      <a:pt x="1404" y="2797"/>
                      <a:pt x="2366" y="3368"/>
                    </a:cubicBezTo>
                    <a:cubicBezTo>
                      <a:pt x="2958" y="3720"/>
                      <a:pt x="4347" y="4926"/>
                      <a:pt x="5166" y="5410"/>
                    </a:cubicBezTo>
                    <a:cubicBezTo>
                      <a:pt x="5348" y="5519"/>
                      <a:pt x="5516" y="5563"/>
                      <a:pt x="5664" y="5563"/>
                    </a:cubicBezTo>
                    <a:cubicBezTo>
                      <a:pt x="6169" y="5563"/>
                      <a:pt x="6440" y="5054"/>
                      <a:pt x="6210" y="4840"/>
                    </a:cubicBezTo>
                    <a:cubicBezTo>
                      <a:pt x="4878" y="3605"/>
                      <a:pt x="4344" y="2377"/>
                      <a:pt x="4086" y="1641"/>
                    </a:cubicBezTo>
                    <a:cubicBezTo>
                      <a:pt x="4038" y="1509"/>
                      <a:pt x="3949" y="1398"/>
                      <a:pt x="3831" y="1329"/>
                    </a:cubicBezTo>
                    <a:lnTo>
                      <a:pt x="1644" y="26"/>
                    </a:lnTo>
                    <a:cubicBezTo>
                      <a:pt x="1615" y="9"/>
                      <a:pt x="1583" y="0"/>
                      <a:pt x="155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30"/>
              <p:cNvSpPr/>
              <p:nvPr/>
            </p:nvSpPr>
            <p:spPr>
              <a:xfrm>
                <a:off x="2643536" y="4618587"/>
                <a:ext cx="241411" cy="90262"/>
              </a:xfrm>
              <a:custGeom>
                <a:rect b="b" l="l" r="r" t="t"/>
                <a:pathLst>
                  <a:path extrusionOk="0" h="2578" w="6895">
                    <a:moveTo>
                      <a:pt x="502" y="1"/>
                    </a:moveTo>
                    <a:cubicBezTo>
                      <a:pt x="409" y="1"/>
                      <a:pt x="333" y="65"/>
                      <a:pt x="323" y="159"/>
                    </a:cubicBezTo>
                    <a:lnTo>
                      <a:pt x="32" y="2172"/>
                    </a:lnTo>
                    <a:cubicBezTo>
                      <a:pt x="0" y="2379"/>
                      <a:pt x="176" y="2575"/>
                      <a:pt x="389" y="2575"/>
                    </a:cubicBezTo>
                    <a:cubicBezTo>
                      <a:pt x="391" y="2575"/>
                      <a:pt x="393" y="2575"/>
                      <a:pt x="394" y="2575"/>
                    </a:cubicBezTo>
                    <a:cubicBezTo>
                      <a:pt x="1281" y="2560"/>
                      <a:pt x="1708" y="2506"/>
                      <a:pt x="2828" y="2506"/>
                    </a:cubicBezTo>
                    <a:cubicBezTo>
                      <a:pt x="3517" y="2506"/>
                      <a:pt x="4942" y="2578"/>
                      <a:pt x="5893" y="2578"/>
                    </a:cubicBezTo>
                    <a:cubicBezTo>
                      <a:pt x="6823" y="2578"/>
                      <a:pt x="6895" y="1637"/>
                      <a:pt x="6496" y="1551"/>
                    </a:cubicBezTo>
                    <a:cubicBezTo>
                      <a:pt x="4723" y="1171"/>
                      <a:pt x="4024" y="643"/>
                      <a:pt x="3424" y="141"/>
                    </a:cubicBezTo>
                    <a:cubicBezTo>
                      <a:pt x="3316" y="51"/>
                      <a:pt x="3184" y="1"/>
                      <a:pt x="30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30"/>
              <p:cNvSpPr/>
              <p:nvPr/>
            </p:nvSpPr>
            <p:spPr>
              <a:xfrm>
                <a:off x="2670670" y="4520551"/>
                <a:ext cx="665" cy="18417"/>
              </a:xfrm>
              <a:custGeom>
                <a:rect b="b" l="l" r="r" t="t"/>
                <a:pathLst>
                  <a:path extrusionOk="0" h="526" w="19">
                    <a:moveTo>
                      <a:pt x="18" y="1"/>
                    </a:moveTo>
                    <a:lnTo>
                      <a:pt x="0" y="526"/>
                    </a:lnTo>
                    <a:lnTo>
                      <a:pt x="4" y="526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30"/>
              <p:cNvSpPr/>
              <p:nvPr/>
            </p:nvSpPr>
            <p:spPr>
              <a:xfrm>
                <a:off x="2670776" y="4520551"/>
                <a:ext cx="79828" cy="18417"/>
              </a:xfrm>
              <a:custGeom>
                <a:rect b="b" l="l" r="r" t="t"/>
                <a:pathLst>
                  <a:path extrusionOk="0" h="526" w="2280">
                    <a:moveTo>
                      <a:pt x="15" y="1"/>
                    </a:moveTo>
                    <a:lnTo>
                      <a:pt x="1" y="526"/>
                    </a:lnTo>
                    <a:lnTo>
                      <a:pt x="2265" y="526"/>
                    </a:lnTo>
                    <a:lnTo>
                      <a:pt x="2280" y="1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30"/>
              <p:cNvSpPr/>
              <p:nvPr/>
            </p:nvSpPr>
            <p:spPr>
              <a:xfrm>
                <a:off x="2164701" y="4300391"/>
                <a:ext cx="9313" cy="16141"/>
              </a:xfrm>
              <a:custGeom>
                <a:rect b="b" l="l" r="r" t="t"/>
                <a:pathLst>
                  <a:path extrusionOk="0" h="461" w="266">
                    <a:moveTo>
                      <a:pt x="266" y="0"/>
                    </a:moveTo>
                    <a:lnTo>
                      <a:pt x="1" y="456"/>
                    </a:lnTo>
                    <a:lnTo>
                      <a:pt x="1" y="460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30"/>
              <p:cNvSpPr/>
              <p:nvPr/>
            </p:nvSpPr>
            <p:spPr>
              <a:xfrm>
                <a:off x="2164701" y="4300391"/>
                <a:ext cx="82700" cy="46041"/>
              </a:xfrm>
              <a:custGeom>
                <a:rect b="b" l="l" r="r" t="t"/>
                <a:pathLst>
                  <a:path extrusionOk="0" h="1315" w="2362">
                    <a:moveTo>
                      <a:pt x="266" y="0"/>
                    </a:moveTo>
                    <a:lnTo>
                      <a:pt x="1" y="460"/>
                    </a:lnTo>
                    <a:lnTo>
                      <a:pt x="2100" y="1314"/>
                    </a:lnTo>
                    <a:lnTo>
                      <a:pt x="2362" y="858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30"/>
              <p:cNvSpPr/>
              <p:nvPr/>
            </p:nvSpPr>
            <p:spPr>
              <a:xfrm>
                <a:off x="2427857" y="2340868"/>
                <a:ext cx="454952" cy="501659"/>
              </a:xfrm>
              <a:custGeom>
                <a:rect b="b" l="l" r="r" t="t"/>
                <a:pathLst>
                  <a:path extrusionOk="0" h="14328" w="12994">
                    <a:moveTo>
                      <a:pt x="6302" y="1"/>
                    </a:moveTo>
                    <a:cubicBezTo>
                      <a:pt x="5548" y="1"/>
                      <a:pt x="4771" y="34"/>
                      <a:pt x="3909" y="74"/>
                    </a:cubicBezTo>
                    <a:cubicBezTo>
                      <a:pt x="1928" y="170"/>
                      <a:pt x="1" y="591"/>
                      <a:pt x="1" y="591"/>
                    </a:cubicBezTo>
                    <a:cubicBezTo>
                      <a:pt x="1792" y="8276"/>
                      <a:pt x="1788" y="10583"/>
                      <a:pt x="1634" y="14327"/>
                    </a:cubicBezTo>
                    <a:lnTo>
                      <a:pt x="10833" y="14327"/>
                    </a:lnTo>
                    <a:cubicBezTo>
                      <a:pt x="12994" y="1036"/>
                      <a:pt x="11913" y="655"/>
                      <a:pt x="11913" y="655"/>
                    </a:cubicBezTo>
                    <a:cubicBezTo>
                      <a:pt x="11913" y="655"/>
                      <a:pt x="9882" y="239"/>
                      <a:pt x="8087" y="77"/>
                    </a:cubicBezTo>
                    <a:cubicBezTo>
                      <a:pt x="7485" y="22"/>
                      <a:pt x="6900" y="1"/>
                      <a:pt x="630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30"/>
              <p:cNvSpPr/>
              <p:nvPr/>
            </p:nvSpPr>
            <p:spPr>
              <a:xfrm>
                <a:off x="2564687" y="2178829"/>
                <a:ext cx="194599" cy="293475"/>
              </a:xfrm>
              <a:custGeom>
                <a:rect b="b" l="l" r="r" t="t"/>
                <a:pathLst>
                  <a:path extrusionOk="0" h="8382" w="5558">
                    <a:moveTo>
                      <a:pt x="414" y="0"/>
                    </a:moveTo>
                    <a:lnTo>
                      <a:pt x="414" y="0"/>
                    </a:lnTo>
                    <a:cubicBezTo>
                      <a:pt x="680" y="1342"/>
                      <a:pt x="942" y="3808"/>
                      <a:pt x="1" y="4702"/>
                    </a:cubicBezTo>
                    <a:cubicBezTo>
                      <a:pt x="1" y="4702"/>
                      <a:pt x="1243" y="7089"/>
                      <a:pt x="3695" y="8381"/>
                    </a:cubicBezTo>
                    <a:cubicBezTo>
                      <a:pt x="5557" y="6892"/>
                      <a:pt x="4179" y="4705"/>
                      <a:pt x="4179" y="4705"/>
                    </a:cubicBezTo>
                    <a:cubicBezTo>
                      <a:pt x="2679" y="4346"/>
                      <a:pt x="2718" y="3234"/>
                      <a:pt x="2981" y="2189"/>
                    </a:cubicBezTo>
                    <a:lnTo>
                      <a:pt x="414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30"/>
              <p:cNvSpPr/>
              <p:nvPr/>
            </p:nvSpPr>
            <p:spPr>
              <a:xfrm>
                <a:off x="2657436" y="2245668"/>
                <a:ext cx="11484" cy="9839"/>
              </a:xfrm>
              <a:custGeom>
                <a:rect b="b" l="l" r="r" t="t"/>
                <a:pathLst>
                  <a:path extrusionOk="0" h="281" w="328">
                    <a:moveTo>
                      <a:pt x="1" y="0"/>
                    </a:moveTo>
                    <a:lnTo>
                      <a:pt x="327" y="280"/>
                    </a:lnTo>
                    <a:lnTo>
                      <a:pt x="327" y="280"/>
                    </a:ln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30"/>
              <p:cNvSpPr/>
              <p:nvPr/>
            </p:nvSpPr>
            <p:spPr>
              <a:xfrm>
                <a:off x="2664368" y="2279351"/>
                <a:ext cx="280" cy="2066"/>
              </a:xfrm>
              <a:custGeom>
                <a:rect b="b" l="l" r="r" t="t"/>
                <a:pathLst>
                  <a:path extrusionOk="0" h="59" w="8">
                    <a:moveTo>
                      <a:pt x="8" y="0"/>
                    </a:moveTo>
                    <a:cubicBezTo>
                      <a:pt x="4" y="22"/>
                      <a:pt x="4" y="40"/>
                      <a:pt x="0" y="58"/>
                    </a:cubicBezTo>
                    <a:lnTo>
                      <a:pt x="0" y="58"/>
                    </a:lnTo>
                    <a:cubicBezTo>
                      <a:pt x="4" y="40"/>
                      <a:pt x="4" y="22"/>
                      <a:pt x="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30"/>
              <p:cNvSpPr/>
              <p:nvPr/>
            </p:nvSpPr>
            <p:spPr>
              <a:xfrm>
                <a:off x="2606562" y="2210096"/>
                <a:ext cx="62357" cy="71320"/>
              </a:xfrm>
              <a:custGeom>
                <a:rect b="b" l="l" r="r" t="t"/>
                <a:pathLst>
                  <a:path extrusionOk="0" h="2037" w="1781">
                    <a:moveTo>
                      <a:pt x="262" y="1"/>
                    </a:moveTo>
                    <a:cubicBezTo>
                      <a:pt x="216" y="141"/>
                      <a:pt x="1" y="550"/>
                      <a:pt x="57" y="844"/>
                    </a:cubicBezTo>
                    <a:cubicBezTo>
                      <a:pt x="180" y="1465"/>
                      <a:pt x="1081" y="1953"/>
                      <a:pt x="1651" y="2036"/>
                    </a:cubicBezTo>
                    <a:cubicBezTo>
                      <a:pt x="1655" y="2018"/>
                      <a:pt x="1655" y="2000"/>
                      <a:pt x="1659" y="1978"/>
                    </a:cubicBezTo>
                    <a:cubicBezTo>
                      <a:pt x="1677" y="1752"/>
                      <a:pt x="1723" y="1523"/>
                      <a:pt x="1780" y="1296"/>
                    </a:cubicBezTo>
                    <a:lnTo>
                      <a:pt x="1454" y="1016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30"/>
              <p:cNvSpPr/>
              <p:nvPr/>
            </p:nvSpPr>
            <p:spPr>
              <a:xfrm>
                <a:off x="2480236" y="1964936"/>
                <a:ext cx="258952" cy="296171"/>
              </a:xfrm>
              <a:custGeom>
                <a:rect b="b" l="l" r="r" t="t"/>
                <a:pathLst>
                  <a:path extrusionOk="0" h="8459" w="7396">
                    <a:moveTo>
                      <a:pt x="3493" y="1"/>
                    </a:moveTo>
                    <a:cubicBezTo>
                      <a:pt x="1462" y="1"/>
                      <a:pt x="1" y="1964"/>
                      <a:pt x="572" y="3948"/>
                    </a:cubicBezTo>
                    <a:cubicBezTo>
                      <a:pt x="1193" y="6109"/>
                      <a:pt x="1412" y="7039"/>
                      <a:pt x="2769" y="7918"/>
                    </a:cubicBezTo>
                    <a:cubicBezTo>
                      <a:pt x="3342" y="8290"/>
                      <a:pt x="3953" y="8459"/>
                      <a:pt x="4536" y="8459"/>
                    </a:cubicBezTo>
                    <a:cubicBezTo>
                      <a:pt x="6027" y="8459"/>
                      <a:pt x="7337" y="7354"/>
                      <a:pt x="7363" y="5700"/>
                    </a:cubicBezTo>
                    <a:cubicBezTo>
                      <a:pt x="7395" y="3625"/>
                      <a:pt x="6372" y="441"/>
                      <a:pt x="4036" y="46"/>
                    </a:cubicBezTo>
                    <a:cubicBezTo>
                      <a:pt x="3851" y="15"/>
                      <a:pt x="3670" y="1"/>
                      <a:pt x="3493" y="1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30"/>
              <p:cNvSpPr/>
              <p:nvPr/>
            </p:nvSpPr>
            <p:spPr>
              <a:xfrm>
                <a:off x="2465671" y="1949286"/>
                <a:ext cx="221209" cy="210880"/>
              </a:xfrm>
              <a:custGeom>
                <a:rect b="b" l="l" r="r" t="t"/>
                <a:pathLst>
                  <a:path extrusionOk="0" h="6023" w="6318">
                    <a:moveTo>
                      <a:pt x="5206" y="0"/>
                    </a:moveTo>
                    <a:cubicBezTo>
                      <a:pt x="5155" y="0"/>
                      <a:pt x="5105" y="4"/>
                      <a:pt x="5055" y="13"/>
                    </a:cubicBezTo>
                    <a:lnTo>
                      <a:pt x="2678" y="404"/>
                    </a:lnTo>
                    <a:cubicBezTo>
                      <a:pt x="2514" y="432"/>
                      <a:pt x="2359" y="505"/>
                      <a:pt x="2229" y="616"/>
                    </a:cubicBezTo>
                    <a:lnTo>
                      <a:pt x="561" y="2055"/>
                    </a:lnTo>
                    <a:cubicBezTo>
                      <a:pt x="395" y="2198"/>
                      <a:pt x="284" y="2396"/>
                      <a:pt x="252" y="2611"/>
                    </a:cubicBezTo>
                    <a:lnTo>
                      <a:pt x="19" y="4144"/>
                    </a:lnTo>
                    <a:cubicBezTo>
                      <a:pt x="1" y="4266"/>
                      <a:pt x="8" y="4391"/>
                      <a:pt x="37" y="4510"/>
                    </a:cubicBezTo>
                    <a:cubicBezTo>
                      <a:pt x="155" y="4956"/>
                      <a:pt x="505" y="6023"/>
                      <a:pt x="1139" y="6023"/>
                    </a:cubicBezTo>
                    <a:cubicBezTo>
                      <a:pt x="1178" y="6023"/>
                      <a:pt x="1219" y="6019"/>
                      <a:pt x="1260" y="6010"/>
                    </a:cubicBezTo>
                    <a:cubicBezTo>
                      <a:pt x="2151" y="5828"/>
                      <a:pt x="2746" y="3692"/>
                      <a:pt x="2204" y="2920"/>
                    </a:cubicBezTo>
                    <a:lnTo>
                      <a:pt x="2204" y="2920"/>
                    </a:lnTo>
                    <a:cubicBezTo>
                      <a:pt x="2302" y="2926"/>
                      <a:pt x="2398" y="2929"/>
                      <a:pt x="2493" y="2929"/>
                    </a:cubicBezTo>
                    <a:cubicBezTo>
                      <a:pt x="3998" y="2929"/>
                      <a:pt x="5113" y="2231"/>
                      <a:pt x="5819" y="1595"/>
                    </a:cubicBezTo>
                    <a:cubicBezTo>
                      <a:pt x="6318" y="1146"/>
                      <a:pt x="6178" y="339"/>
                      <a:pt x="5564" y="74"/>
                    </a:cubicBezTo>
                    <a:cubicBezTo>
                      <a:pt x="5450" y="25"/>
                      <a:pt x="5328" y="0"/>
                      <a:pt x="52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30"/>
              <p:cNvSpPr/>
              <p:nvPr/>
            </p:nvSpPr>
            <p:spPr>
              <a:xfrm>
                <a:off x="2571234" y="2842496"/>
                <a:ext cx="298517" cy="1678079"/>
              </a:xfrm>
              <a:custGeom>
                <a:rect b="b" l="l" r="r" t="t"/>
                <a:pathLst>
                  <a:path extrusionOk="0" h="47928" w="8526">
                    <a:moveTo>
                      <a:pt x="1" y="0"/>
                    </a:moveTo>
                    <a:cubicBezTo>
                      <a:pt x="1" y="0"/>
                      <a:pt x="2445" y="17211"/>
                      <a:pt x="2739" y="24906"/>
                    </a:cubicBezTo>
                    <a:cubicBezTo>
                      <a:pt x="3009" y="31963"/>
                      <a:pt x="2524" y="47928"/>
                      <a:pt x="2524" y="47928"/>
                    </a:cubicBezTo>
                    <a:lnTo>
                      <a:pt x="5589" y="47928"/>
                    </a:lnTo>
                    <a:cubicBezTo>
                      <a:pt x="5589" y="47928"/>
                      <a:pt x="8221" y="31543"/>
                      <a:pt x="8375" y="24357"/>
                    </a:cubicBezTo>
                    <a:cubicBezTo>
                      <a:pt x="8526" y="17448"/>
                      <a:pt x="6738" y="0"/>
                      <a:pt x="67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30"/>
              <p:cNvSpPr/>
              <p:nvPr/>
            </p:nvSpPr>
            <p:spPr>
              <a:xfrm>
                <a:off x="2644516" y="4479376"/>
                <a:ext cx="140925" cy="45131"/>
              </a:xfrm>
              <a:custGeom>
                <a:rect b="b" l="l" r="r" t="t"/>
                <a:pathLst>
                  <a:path extrusionOk="0" h="1289" w="4025">
                    <a:moveTo>
                      <a:pt x="0" y="0"/>
                    </a:moveTo>
                    <a:lnTo>
                      <a:pt x="166" y="1288"/>
                    </a:lnTo>
                    <a:lnTo>
                      <a:pt x="3762" y="1288"/>
                    </a:lnTo>
                    <a:lnTo>
                      <a:pt x="4024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30"/>
              <p:cNvSpPr/>
              <p:nvPr/>
            </p:nvSpPr>
            <p:spPr>
              <a:xfrm>
                <a:off x="2643641" y="3424583"/>
                <a:ext cx="4307" cy="41035"/>
              </a:xfrm>
              <a:custGeom>
                <a:rect b="b" l="l" r="r" t="t"/>
                <a:pathLst>
                  <a:path extrusionOk="0" h="1172" w="123">
                    <a:moveTo>
                      <a:pt x="0" y="1"/>
                    </a:moveTo>
                    <a:lnTo>
                      <a:pt x="0" y="4"/>
                    </a:lnTo>
                    <a:cubicBezTo>
                      <a:pt x="43" y="395"/>
                      <a:pt x="83" y="785"/>
                      <a:pt x="122" y="1172"/>
                    </a:cubicBezTo>
                    <a:lnTo>
                      <a:pt x="122" y="1172"/>
                    </a:lnTo>
                    <a:cubicBezTo>
                      <a:pt x="83" y="785"/>
                      <a:pt x="43" y="395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30"/>
              <p:cNvSpPr/>
              <p:nvPr/>
            </p:nvSpPr>
            <p:spPr>
              <a:xfrm>
                <a:off x="2643641" y="3130125"/>
                <a:ext cx="72406" cy="421936"/>
              </a:xfrm>
              <a:custGeom>
                <a:rect b="b" l="l" r="r" t="t"/>
                <a:pathLst>
                  <a:path extrusionOk="0" h="12051" w="2068">
                    <a:moveTo>
                      <a:pt x="1213" y="1"/>
                    </a:moveTo>
                    <a:cubicBezTo>
                      <a:pt x="858" y="2682"/>
                      <a:pt x="438" y="5672"/>
                      <a:pt x="0" y="8411"/>
                    </a:cubicBezTo>
                    <a:cubicBezTo>
                      <a:pt x="43" y="8806"/>
                      <a:pt x="83" y="9197"/>
                      <a:pt x="123" y="9584"/>
                    </a:cubicBezTo>
                    <a:cubicBezTo>
                      <a:pt x="209" y="10428"/>
                      <a:pt x="284" y="11254"/>
                      <a:pt x="355" y="12051"/>
                    </a:cubicBezTo>
                    <a:cubicBezTo>
                      <a:pt x="941" y="9789"/>
                      <a:pt x="2068" y="4732"/>
                      <a:pt x="1738" y="403"/>
                    </a:cubicBezTo>
                    <a:lnTo>
                      <a:pt x="121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30"/>
              <p:cNvSpPr/>
              <p:nvPr/>
            </p:nvSpPr>
            <p:spPr>
              <a:xfrm>
                <a:off x="2162670" y="2842496"/>
                <a:ext cx="559430" cy="1494228"/>
              </a:xfrm>
              <a:custGeom>
                <a:rect b="b" l="l" r="r" t="t"/>
                <a:pathLst>
                  <a:path extrusionOk="0" h="42677" w="15978">
                    <a:moveTo>
                      <a:pt x="9208" y="0"/>
                    </a:moveTo>
                    <a:cubicBezTo>
                      <a:pt x="6770" y="5072"/>
                      <a:pt x="9380" y="16658"/>
                      <a:pt x="6332" y="24432"/>
                    </a:cubicBezTo>
                    <a:cubicBezTo>
                      <a:pt x="4904" y="28075"/>
                      <a:pt x="1" y="41507"/>
                      <a:pt x="1" y="41507"/>
                    </a:cubicBezTo>
                    <a:lnTo>
                      <a:pt x="2862" y="42677"/>
                    </a:lnTo>
                    <a:cubicBezTo>
                      <a:pt x="2862" y="42677"/>
                      <a:pt x="10449" y="30879"/>
                      <a:pt x="12319" y="23962"/>
                    </a:cubicBezTo>
                    <a:cubicBezTo>
                      <a:pt x="13891" y="18140"/>
                      <a:pt x="15977" y="0"/>
                      <a:pt x="159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30"/>
              <p:cNvSpPr/>
              <p:nvPr/>
            </p:nvSpPr>
            <p:spPr>
              <a:xfrm>
                <a:off x="2148980" y="4247137"/>
                <a:ext cx="153460" cy="99926"/>
              </a:xfrm>
              <a:custGeom>
                <a:rect b="b" l="l" r="r" t="t"/>
                <a:pathLst>
                  <a:path extrusionOk="0" h="2854" w="4383">
                    <a:moveTo>
                      <a:pt x="284" y="0"/>
                    </a:moveTo>
                    <a:lnTo>
                      <a:pt x="1" y="1403"/>
                    </a:lnTo>
                    <a:lnTo>
                      <a:pt x="3551" y="2853"/>
                    </a:lnTo>
                    <a:lnTo>
                      <a:pt x="4383" y="1891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30"/>
              <p:cNvSpPr/>
              <p:nvPr/>
            </p:nvSpPr>
            <p:spPr>
              <a:xfrm>
                <a:off x="2625784" y="2083314"/>
                <a:ext cx="17506" cy="22863"/>
              </a:xfrm>
              <a:custGeom>
                <a:rect b="b" l="l" r="r" t="t"/>
                <a:pathLst>
                  <a:path extrusionOk="0" h="653" w="500">
                    <a:moveTo>
                      <a:pt x="207" y="0"/>
                    </a:moveTo>
                    <a:cubicBezTo>
                      <a:pt x="197" y="0"/>
                      <a:pt x="186" y="1"/>
                      <a:pt x="176" y="4"/>
                    </a:cubicBezTo>
                    <a:cubicBezTo>
                      <a:pt x="61" y="29"/>
                      <a:pt x="0" y="197"/>
                      <a:pt x="40" y="373"/>
                    </a:cubicBezTo>
                    <a:cubicBezTo>
                      <a:pt x="76" y="537"/>
                      <a:pt x="184" y="653"/>
                      <a:pt x="290" y="653"/>
                    </a:cubicBezTo>
                    <a:cubicBezTo>
                      <a:pt x="300" y="653"/>
                      <a:pt x="310" y="652"/>
                      <a:pt x="320" y="650"/>
                    </a:cubicBezTo>
                    <a:cubicBezTo>
                      <a:pt x="439" y="625"/>
                      <a:pt x="499" y="459"/>
                      <a:pt x="460" y="280"/>
                    </a:cubicBezTo>
                    <a:cubicBezTo>
                      <a:pt x="424" y="117"/>
                      <a:pt x="316" y="0"/>
                      <a:pt x="20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30"/>
              <p:cNvSpPr/>
              <p:nvPr/>
            </p:nvSpPr>
            <p:spPr>
              <a:xfrm>
                <a:off x="2696300" y="2067594"/>
                <a:ext cx="17611" cy="22898"/>
              </a:xfrm>
              <a:custGeom>
                <a:rect b="b" l="l" r="r" t="t"/>
                <a:pathLst>
                  <a:path extrusionOk="0" h="654" w="503">
                    <a:moveTo>
                      <a:pt x="210" y="1"/>
                    </a:moveTo>
                    <a:cubicBezTo>
                      <a:pt x="200" y="1"/>
                      <a:pt x="190" y="2"/>
                      <a:pt x="180" y="4"/>
                    </a:cubicBezTo>
                    <a:cubicBezTo>
                      <a:pt x="65" y="33"/>
                      <a:pt x="0" y="198"/>
                      <a:pt x="40" y="373"/>
                    </a:cubicBezTo>
                    <a:cubicBezTo>
                      <a:pt x="75" y="538"/>
                      <a:pt x="186" y="653"/>
                      <a:pt x="293" y="653"/>
                    </a:cubicBezTo>
                    <a:cubicBezTo>
                      <a:pt x="303" y="653"/>
                      <a:pt x="313" y="652"/>
                      <a:pt x="323" y="650"/>
                    </a:cubicBezTo>
                    <a:cubicBezTo>
                      <a:pt x="441" y="625"/>
                      <a:pt x="503" y="459"/>
                      <a:pt x="463" y="280"/>
                    </a:cubicBezTo>
                    <a:cubicBezTo>
                      <a:pt x="427" y="120"/>
                      <a:pt x="319" y="1"/>
                      <a:pt x="2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30"/>
              <p:cNvSpPr/>
              <p:nvPr/>
            </p:nvSpPr>
            <p:spPr>
              <a:xfrm>
                <a:off x="2700817" y="2060801"/>
                <a:ext cx="14110" cy="9138"/>
              </a:xfrm>
              <a:custGeom>
                <a:rect b="b" l="l" r="r" t="t"/>
                <a:pathLst>
                  <a:path extrusionOk="0" h="261" w="403">
                    <a:moveTo>
                      <a:pt x="402" y="0"/>
                    </a:moveTo>
                    <a:lnTo>
                      <a:pt x="1" y="219"/>
                    </a:lnTo>
                    <a:cubicBezTo>
                      <a:pt x="46" y="249"/>
                      <a:pt x="88" y="261"/>
                      <a:pt x="126" y="261"/>
                    </a:cubicBezTo>
                    <a:cubicBezTo>
                      <a:pt x="303" y="261"/>
                      <a:pt x="402" y="1"/>
                      <a:pt x="40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30"/>
              <p:cNvSpPr/>
              <p:nvPr/>
            </p:nvSpPr>
            <p:spPr>
              <a:xfrm>
                <a:off x="2678443" y="2096759"/>
                <a:ext cx="31196" cy="44116"/>
              </a:xfrm>
              <a:custGeom>
                <a:rect b="b" l="l" r="r" t="t"/>
                <a:pathLst>
                  <a:path extrusionOk="0" h="1260" w="891">
                    <a:moveTo>
                      <a:pt x="0" y="0"/>
                    </a:moveTo>
                    <a:lnTo>
                      <a:pt x="280" y="1260"/>
                    </a:lnTo>
                    <a:cubicBezTo>
                      <a:pt x="280" y="1260"/>
                      <a:pt x="283" y="1260"/>
                      <a:pt x="287" y="1260"/>
                    </a:cubicBezTo>
                    <a:cubicBezTo>
                      <a:pt x="343" y="1260"/>
                      <a:pt x="718" y="1250"/>
                      <a:pt x="890" y="998"/>
                    </a:cubicBezTo>
                    <a:cubicBezTo>
                      <a:pt x="474" y="703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ED89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30"/>
              <p:cNvSpPr/>
              <p:nvPr/>
            </p:nvSpPr>
            <p:spPr>
              <a:xfrm>
                <a:off x="2620147" y="2156876"/>
                <a:ext cx="50558" cy="16176"/>
              </a:xfrm>
              <a:custGeom>
                <a:rect b="b" l="l" r="r" t="t"/>
                <a:pathLst>
                  <a:path extrusionOk="0" h="462" w="1444">
                    <a:moveTo>
                      <a:pt x="59" y="0"/>
                    </a:moveTo>
                    <a:cubicBezTo>
                      <a:pt x="46" y="0"/>
                      <a:pt x="33" y="6"/>
                      <a:pt x="22" y="17"/>
                    </a:cubicBezTo>
                    <a:cubicBezTo>
                      <a:pt x="0" y="38"/>
                      <a:pt x="0" y="74"/>
                      <a:pt x="22" y="92"/>
                    </a:cubicBezTo>
                    <a:cubicBezTo>
                      <a:pt x="39" y="113"/>
                      <a:pt x="407" y="462"/>
                      <a:pt x="1022" y="462"/>
                    </a:cubicBezTo>
                    <a:cubicBezTo>
                      <a:pt x="1056" y="462"/>
                      <a:pt x="1091" y="461"/>
                      <a:pt x="1127" y="458"/>
                    </a:cubicBezTo>
                    <a:cubicBezTo>
                      <a:pt x="1213" y="451"/>
                      <a:pt x="1303" y="440"/>
                      <a:pt x="1397" y="419"/>
                    </a:cubicBezTo>
                    <a:cubicBezTo>
                      <a:pt x="1425" y="412"/>
                      <a:pt x="1443" y="383"/>
                      <a:pt x="1435" y="354"/>
                    </a:cubicBezTo>
                    <a:cubicBezTo>
                      <a:pt x="1430" y="331"/>
                      <a:pt x="1409" y="312"/>
                      <a:pt x="1386" y="312"/>
                    </a:cubicBezTo>
                    <a:cubicBezTo>
                      <a:pt x="1381" y="312"/>
                      <a:pt x="1376" y="313"/>
                      <a:pt x="1371" y="315"/>
                    </a:cubicBezTo>
                    <a:cubicBezTo>
                      <a:pt x="1249" y="341"/>
                      <a:pt x="1134" y="353"/>
                      <a:pt x="1028" y="353"/>
                    </a:cubicBezTo>
                    <a:cubicBezTo>
                      <a:pt x="448" y="353"/>
                      <a:pt x="100" y="19"/>
                      <a:pt x="97" y="17"/>
                    </a:cubicBezTo>
                    <a:cubicBezTo>
                      <a:pt x="86" y="6"/>
                      <a:pt x="73" y="0"/>
                      <a:pt x="5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30"/>
              <p:cNvSpPr/>
              <p:nvPr/>
            </p:nvSpPr>
            <p:spPr>
              <a:xfrm>
                <a:off x="2484893" y="2137129"/>
                <a:ext cx="74472" cy="66174"/>
              </a:xfrm>
              <a:custGeom>
                <a:rect b="b" l="l" r="r" t="t"/>
                <a:pathLst>
                  <a:path extrusionOk="0" h="1890" w="2127">
                    <a:moveTo>
                      <a:pt x="849" y="0"/>
                    </a:moveTo>
                    <a:cubicBezTo>
                      <a:pt x="800" y="0"/>
                      <a:pt x="751" y="6"/>
                      <a:pt x="701" y="17"/>
                    </a:cubicBezTo>
                    <a:cubicBezTo>
                      <a:pt x="163" y="143"/>
                      <a:pt x="1" y="742"/>
                      <a:pt x="295" y="1187"/>
                    </a:cubicBezTo>
                    <a:cubicBezTo>
                      <a:pt x="554" y="1575"/>
                      <a:pt x="966" y="1808"/>
                      <a:pt x="1344" y="1876"/>
                    </a:cubicBezTo>
                    <a:cubicBezTo>
                      <a:pt x="1393" y="1885"/>
                      <a:pt x="1441" y="1890"/>
                      <a:pt x="1485" y="1890"/>
                    </a:cubicBezTo>
                    <a:cubicBezTo>
                      <a:pt x="1948" y="1890"/>
                      <a:pt x="2126" y="1419"/>
                      <a:pt x="1943" y="954"/>
                    </a:cubicBezTo>
                    <a:cubicBezTo>
                      <a:pt x="1776" y="539"/>
                      <a:pt x="1340" y="0"/>
                      <a:pt x="849" y="0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30"/>
              <p:cNvSpPr/>
              <p:nvPr/>
            </p:nvSpPr>
            <p:spPr>
              <a:xfrm>
                <a:off x="2594623" y="2046096"/>
                <a:ext cx="44011" cy="22968"/>
              </a:xfrm>
              <a:custGeom>
                <a:rect b="b" l="l" r="r" t="t"/>
                <a:pathLst>
                  <a:path extrusionOk="0" h="656" w="1257">
                    <a:moveTo>
                      <a:pt x="1124" y="0"/>
                    </a:moveTo>
                    <a:cubicBezTo>
                      <a:pt x="990" y="0"/>
                      <a:pt x="359" y="38"/>
                      <a:pt x="37" y="485"/>
                    </a:cubicBezTo>
                    <a:cubicBezTo>
                      <a:pt x="0" y="532"/>
                      <a:pt x="11" y="600"/>
                      <a:pt x="58" y="636"/>
                    </a:cubicBezTo>
                    <a:cubicBezTo>
                      <a:pt x="69" y="639"/>
                      <a:pt x="80" y="647"/>
                      <a:pt x="90" y="650"/>
                    </a:cubicBezTo>
                    <a:cubicBezTo>
                      <a:pt x="101" y="654"/>
                      <a:pt x="112" y="656"/>
                      <a:pt x="123" y="656"/>
                    </a:cubicBezTo>
                    <a:cubicBezTo>
                      <a:pt x="155" y="656"/>
                      <a:pt x="187" y="641"/>
                      <a:pt x="209" y="611"/>
                    </a:cubicBezTo>
                    <a:cubicBezTo>
                      <a:pt x="494" y="215"/>
                      <a:pt x="1117" y="212"/>
                      <a:pt x="1144" y="212"/>
                    </a:cubicBezTo>
                    <a:cubicBezTo>
                      <a:pt x="1145" y="212"/>
                      <a:pt x="1145" y="212"/>
                      <a:pt x="1145" y="212"/>
                    </a:cubicBezTo>
                    <a:cubicBezTo>
                      <a:pt x="1148" y="212"/>
                      <a:pt x="1150" y="212"/>
                      <a:pt x="1153" y="212"/>
                    </a:cubicBezTo>
                    <a:cubicBezTo>
                      <a:pt x="1210" y="212"/>
                      <a:pt x="1253" y="163"/>
                      <a:pt x="1256" y="109"/>
                    </a:cubicBezTo>
                    <a:cubicBezTo>
                      <a:pt x="1256" y="47"/>
                      <a:pt x="1210" y="1"/>
                      <a:pt x="1149" y="1"/>
                    </a:cubicBezTo>
                    <a:cubicBezTo>
                      <a:pt x="1146" y="1"/>
                      <a:pt x="1138" y="0"/>
                      <a:pt x="11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30"/>
              <p:cNvSpPr/>
              <p:nvPr/>
            </p:nvSpPr>
            <p:spPr>
              <a:xfrm>
                <a:off x="2677183" y="2017490"/>
                <a:ext cx="39249" cy="11554"/>
              </a:xfrm>
              <a:custGeom>
                <a:rect b="b" l="l" r="r" t="t"/>
                <a:pathLst>
                  <a:path extrusionOk="0" h="330" w="1121">
                    <a:moveTo>
                      <a:pt x="537" y="0"/>
                    </a:moveTo>
                    <a:cubicBezTo>
                      <a:pt x="265" y="0"/>
                      <a:pt x="80" y="103"/>
                      <a:pt x="69" y="111"/>
                    </a:cubicBezTo>
                    <a:cubicBezTo>
                      <a:pt x="18" y="139"/>
                      <a:pt x="0" y="204"/>
                      <a:pt x="30" y="258"/>
                    </a:cubicBezTo>
                    <a:cubicBezTo>
                      <a:pt x="49" y="292"/>
                      <a:pt x="84" y="311"/>
                      <a:pt x="122" y="311"/>
                    </a:cubicBezTo>
                    <a:cubicBezTo>
                      <a:pt x="140" y="311"/>
                      <a:pt x="159" y="306"/>
                      <a:pt x="177" y="297"/>
                    </a:cubicBezTo>
                    <a:cubicBezTo>
                      <a:pt x="188" y="290"/>
                      <a:pt x="327" y="214"/>
                      <a:pt x="535" y="214"/>
                    </a:cubicBezTo>
                    <a:cubicBezTo>
                      <a:pt x="655" y="214"/>
                      <a:pt x="798" y="239"/>
                      <a:pt x="952" y="318"/>
                    </a:cubicBezTo>
                    <a:cubicBezTo>
                      <a:pt x="969" y="326"/>
                      <a:pt x="987" y="330"/>
                      <a:pt x="1006" y="330"/>
                    </a:cubicBezTo>
                    <a:cubicBezTo>
                      <a:pt x="1042" y="326"/>
                      <a:pt x="1077" y="305"/>
                      <a:pt x="1095" y="272"/>
                    </a:cubicBezTo>
                    <a:cubicBezTo>
                      <a:pt x="1120" y="218"/>
                      <a:pt x="1099" y="154"/>
                      <a:pt x="1049" y="125"/>
                    </a:cubicBezTo>
                    <a:cubicBezTo>
                      <a:pt x="861" y="31"/>
                      <a:pt x="686" y="0"/>
                      <a:pt x="53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30"/>
              <p:cNvSpPr/>
              <p:nvPr/>
            </p:nvSpPr>
            <p:spPr>
              <a:xfrm>
                <a:off x="2205911" y="4422306"/>
                <a:ext cx="41490" cy="20972"/>
              </a:xfrm>
              <a:custGeom>
                <a:rect b="b" l="l" r="r" t="t"/>
                <a:pathLst>
                  <a:path extrusionOk="0" h="599" w="1185">
                    <a:moveTo>
                      <a:pt x="191" y="108"/>
                    </a:moveTo>
                    <a:cubicBezTo>
                      <a:pt x="521" y="108"/>
                      <a:pt x="959" y="144"/>
                      <a:pt x="1045" y="269"/>
                    </a:cubicBezTo>
                    <a:cubicBezTo>
                      <a:pt x="1056" y="284"/>
                      <a:pt x="1067" y="309"/>
                      <a:pt x="1049" y="352"/>
                    </a:cubicBezTo>
                    <a:cubicBezTo>
                      <a:pt x="1017" y="428"/>
                      <a:pt x="969" y="474"/>
                      <a:pt x="905" y="489"/>
                    </a:cubicBezTo>
                    <a:cubicBezTo>
                      <a:pt x="891" y="492"/>
                      <a:pt x="876" y="493"/>
                      <a:pt x="860" y="493"/>
                    </a:cubicBezTo>
                    <a:cubicBezTo>
                      <a:pt x="702" y="493"/>
                      <a:pt x="461" y="352"/>
                      <a:pt x="191" y="108"/>
                    </a:cubicBezTo>
                    <a:close/>
                    <a:moveTo>
                      <a:pt x="213" y="1"/>
                    </a:moveTo>
                    <a:cubicBezTo>
                      <a:pt x="135" y="1"/>
                      <a:pt x="78" y="3"/>
                      <a:pt x="58" y="4"/>
                    </a:cubicBezTo>
                    <a:cubicBezTo>
                      <a:pt x="33" y="7"/>
                      <a:pt x="15" y="22"/>
                      <a:pt x="8" y="40"/>
                    </a:cubicBezTo>
                    <a:cubicBezTo>
                      <a:pt x="0" y="62"/>
                      <a:pt x="8" y="83"/>
                      <a:pt x="22" y="97"/>
                    </a:cubicBezTo>
                    <a:cubicBezTo>
                      <a:pt x="221" y="292"/>
                      <a:pt x="583" y="599"/>
                      <a:pt x="859" y="599"/>
                    </a:cubicBezTo>
                    <a:cubicBezTo>
                      <a:pt x="872" y="599"/>
                      <a:pt x="885" y="598"/>
                      <a:pt x="898" y="596"/>
                    </a:cubicBezTo>
                    <a:cubicBezTo>
                      <a:pt x="909" y="596"/>
                      <a:pt x="916" y="592"/>
                      <a:pt x="926" y="592"/>
                    </a:cubicBezTo>
                    <a:cubicBezTo>
                      <a:pt x="1027" y="571"/>
                      <a:pt x="1103" y="503"/>
                      <a:pt x="1149" y="391"/>
                    </a:cubicBezTo>
                    <a:cubicBezTo>
                      <a:pt x="1185" y="309"/>
                      <a:pt x="1160" y="244"/>
                      <a:pt x="1135" y="209"/>
                    </a:cubicBezTo>
                    <a:cubicBezTo>
                      <a:pt x="1004" y="25"/>
                      <a:pt x="483" y="1"/>
                      <a:pt x="2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30"/>
              <p:cNvSpPr/>
              <p:nvPr/>
            </p:nvSpPr>
            <p:spPr>
              <a:xfrm>
                <a:off x="2206051" y="4400633"/>
                <a:ext cx="35713" cy="25594"/>
              </a:xfrm>
              <a:custGeom>
                <a:rect b="b" l="l" r="r" t="t"/>
                <a:pathLst>
                  <a:path extrusionOk="0" h="731" w="1020">
                    <a:moveTo>
                      <a:pt x="742" y="108"/>
                    </a:moveTo>
                    <a:cubicBezTo>
                      <a:pt x="781" y="108"/>
                      <a:pt x="814" y="122"/>
                      <a:pt x="847" y="146"/>
                    </a:cubicBezTo>
                    <a:cubicBezTo>
                      <a:pt x="905" y="189"/>
                      <a:pt x="901" y="221"/>
                      <a:pt x="890" y="246"/>
                    </a:cubicBezTo>
                    <a:cubicBezTo>
                      <a:pt x="841" y="397"/>
                      <a:pt x="431" y="580"/>
                      <a:pt x="158" y="619"/>
                    </a:cubicBezTo>
                    <a:cubicBezTo>
                      <a:pt x="281" y="436"/>
                      <a:pt x="510" y="149"/>
                      <a:pt x="704" y="113"/>
                    </a:cubicBezTo>
                    <a:cubicBezTo>
                      <a:pt x="707" y="109"/>
                      <a:pt x="715" y="109"/>
                      <a:pt x="718" y="109"/>
                    </a:cubicBezTo>
                    <a:cubicBezTo>
                      <a:pt x="726" y="108"/>
                      <a:pt x="734" y="108"/>
                      <a:pt x="742" y="108"/>
                    </a:cubicBezTo>
                    <a:close/>
                    <a:moveTo>
                      <a:pt x="737" y="1"/>
                    </a:moveTo>
                    <a:cubicBezTo>
                      <a:pt x="719" y="1"/>
                      <a:pt x="701" y="2"/>
                      <a:pt x="682" y="5"/>
                    </a:cubicBezTo>
                    <a:cubicBezTo>
                      <a:pt x="359" y="66"/>
                      <a:pt x="22" y="626"/>
                      <a:pt x="8" y="651"/>
                    </a:cubicBezTo>
                    <a:cubicBezTo>
                      <a:pt x="1" y="666"/>
                      <a:pt x="1" y="687"/>
                      <a:pt x="8" y="706"/>
                    </a:cubicBezTo>
                    <a:cubicBezTo>
                      <a:pt x="18" y="720"/>
                      <a:pt x="36" y="730"/>
                      <a:pt x="54" y="730"/>
                    </a:cubicBezTo>
                    <a:cubicBezTo>
                      <a:pt x="79" y="730"/>
                      <a:pt x="108" y="730"/>
                      <a:pt x="137" y="727"/>
                    </a:cubicBezTo>
                    <a:cubicBezTo>
                      <a:pt x="417" y="694"/>
                      <a:pt x="915" y="505"/>
                      <a:pt x="995" y="282"/>
                    </a:cubicBezTo>
                    <a:cubicBezTo>
                      <a:pt x="1008" y="235"/>
                      <a:pt x="1020" y="142"/>
                      <a:pt x="915" y="59"/>
                    </a:cubicBezTo>
                    <a:cubicBezTo>
                      <a:pt x="862" y="20"/>
                      <a:pt x="802" y="1"/>
                      <a:pt x="7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30"/>
              <p:cNvSpPr/>
              <p:nvPr/>
            </p:nvSpPr>
            <p:spPr>
              <a:xfrm>
                <a:off x="2753336" y="4612390"/>
                <a:ext cx="49683" cy="20202"/>
              </a:xfrm>
              <a:custGeom>
                <a:rect b="b" l="l" r="r" t="t"/>
                <a:pathLst>
                  <a:path extrusionOk="0" h="577" w="1419">
                    <a:moveTo>
                      <a:pt x="1163" y="106"/>
                    </a:moveTo>
                    <a:cubicBezTo>
                      <a:pt x="1206" y="106"/>
                      <a:pt x="1239" y="113"/>
                      <a:pt x="1264" y="128"/>
                    </a:cubicBezTo>
                    <a:cubicBezTo>
                      <a:pt x="1286" y="138"/>
                      <a:pt x="1297" y="156"/>
                      <a:pt x="1300" y="185"/>
                    </a:cubicBezTo>
                    <a:cubicBezTo>
                      <a:pt x="1307" y="257"/>
                      <a:pt x="1286" y="315"/>
                      <a:pt x="1239" y="358"/>
                    </a:cubicBezTo>
                    <a:cubicBezTo>
                      <a:pt x="1157" y="431"/>
                      <a:pt x="990" y="467"/>
                      <a:pt x="761" y="467"/>
                    </a:cubicBezTo>
                    <a:cubicBezTo>
                      <a:pt x="608" y="467"/>
                      <a:pt x="428" y="451"/>
                      <a:pt x="227" y="418"/>
                    </a:cubicBezTo>
                    <a:cubicBezTo>
                      <a:pt x="539" y="267"/>
                      <a:pt x="952" y="106"/>
                      <a:pt x="1163" y="106"/>
                    </a:cubicBezTo>
                    <a:close/>
                    <a:moveTo>
                      <a:pt x="1170" y="0"/>
                    </a:moveTo>
                    <a:cubicBezTo>
                      <a:pt x="804" y="0"/>
                      <a:pt x="123" y="350"/>
                      <a:pt x="33" y="393"/>
                    </a:cubicBezTo>
                    <a:cubicBezTo>
                      <a:pt x="15" y="404"/>
                      <a:pt x="0" y="426"/>
                      <a:pt x="5" y="451"/>
                    </a:cubicBezTo>
                    <a:cubicBezTo>
                      <a:pt x="8" y="472"/>
                      <a:pt x="26" y="490"/>
                      <a:pt x="48" y="494"/>
                    </a:cubicBezTo>
                    <a:cubicBezTo>
                      <a:pt x="242" y="533"/>
                      <a:pt x="510" y="576"/>
                      <a:pt x="762" y="576"/>
                    </a:cubicBezTo>
                    <a:cubicBezTo>
                      <a:pt x="988" y="576"/>
                      <a:pt x="1193" y="540"/>
                      <a:pt x="1311" y="436"/>
                    </a:cubicBezTo>
                    <a:cubicBezTo>
                      <a:pt x="1386" y="368"/>
                      <a:pt x="1418" y="282"/>
                      <a:pt x="1408" y="174"/>
                    </a:cubicBezTo>
                    <a:cubicBezTo>
                      <a:pt x="1400" y="110"/>
                      <a:pt x="1372" y="63"/>
                      <a:pt x="1318" y="30"/>
                    </a:cubicBezTo>
                    <a:cubicBezTo>
                      <a:pt x="1279" y="9"/>
                      <a:pt x="1229" y="0"/>
                      <a:pt x="11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30"/>
              <p:cNvSpPr/>
              <p:nvPr/>
            </p:nvSpPr>
            <p:spPr>
              <a:xfrm>
                <a:off x="2753476" y="4593763"/>
                <a:ext cx="30811" cy="36063"/>
              </a:xfrm>
              <a:custGeom>
                <a:rect b="b" l="l" r="r" t="t"/>
                <a:pathLst>
                  <a:path extrusionOk="0" h="1030" w="880">
                    <a:moveTo>
                      <a:pt x="629" y="110"/>
                    </a:moveTo>
                    <a:cubicBezTo>
                      <a:pt x="725" y="121"/>
                      <a:pt x="733" y="161"/>
                      <a:pt x="733" y="171"/>
                    </a:cubicBezTo>
                    <a:cubicBezTo>
                      <a:pt x="758" y="325"/>
                      <a:pt x="395" y="710"/>
                      <a:pt x="119" y="878"/>
                    </a:cubicBezTo>
                    <a:cubicBezTo>
                      <a:pt x="147" y="699"/>
                      <a:pt x="223" y="337"/>
                      <a:pt x="410" y="179"/>
                    </a:cubicBezTo>
                    <a:cubicBezTo>
                      <a:pt x="467" y="132"/>
                      <a:pt x="528" y="110"/>
                      <a:pt x="596" y="110"/>
                    </a:cubicBezTo>
                    <a:close/>
                    <a:moveTo>
                      <a:pt x="599" y="0"/>
                    </a:moveTo>
                    <a:cubicBezTo>
                      <a:pt x="503" y="0"/>
                      <a:pt x="416" y="33"/>
                      <a:pt x="341" y="96"/>
                    </a:cubicBezTo>
                    <a:cubicBezTo>
                      <a:pt x="54" y="333"/>
                      <a:pt x="4" y="943"/>
                      <a:pt x="1" y="968"/>
                    </a:cubicBezTo>
                    <a:cubicBezTo>
                      <a:pt x="1" y="990"/>
                      <a:pt x="8" y="1008"/>
                      <a:pt x="26" y="1019"/>
                    </a:cubicBezTo>
                    <a:cubicBezTo>
                      <a:pt x="33" y="1026"/>
                      <a:pt x="44" y="1029"/>
                      <a:pt x="54" y="1029"/>
                    </a:cubicBezTo>
                    <a:cubicBezTo>
                      <a:pt x="61" y="1029"/>
                      <a:pt x="69" y="1026"/>
                      <a:pt x="76" y="1022"/>
                    </a:cubicBezTo>
                    <a:cubicBezTo>
                      <a:pt x="349" y="900"/>
                      <a:pt x="879" y="412"/>
                      <a:pt x="841" y="157"/>
                    </a:cubicBezTo>
                    <a:cubicBezTo>
                      <a:pt x="829" y="96"/>
                      <a:pt x="786" y="20"/>
                      <a:pt x="639" y="2"/>
                    </a:cubicBezTo>
                    <a:cubicBezTo>
                      <a:pt x="625" y="1"/>
                      <a:pt x="612" y="0"/>
                      <a:pt x="5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30"/>
              <p:cNvSpPr/>
              <p:nvPr/>
            </p:nvSpPr>
            <p:spPr>
              <a:xfrm>
                <a:off x="2630301" y="2076522"/>
                <a:ext cx="14005" cy="9138"/>
              </a:xfrm>
              <a:custGeom>
                <a:rect b="b" l="l" r="r" t="t"/>
                <a:pathLst>
                  <a:path extrusionOk="0" h="261" w="400">
                    <a:moveTo>
                      <a:pt x="399" y="0"/>
                    </a:moveTo>
                    <a:lnTo>
                      <a:pt x="1" y="219"/>
                    </a:lnTo>
                    <a:cubicBezTo>
                      <a:pt x="46" y="248"/>
                      <a:pt x="87" y="260"/>
                      <a:pt x="125" y="260"/>
                    </a:cubicBezTo>
                    <a:cubicBezTo>
                      <a:pt x="302" y="260"/>
                      <a:pt x="399" y="0"/>
                      <a:pt x="3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30"/>
              <p:cNvSpPr/>
              <p:nvPr/>
            </p:nvSpPr>
            <p:spPr>
              <a:xfrm>
                <a:off x="2470853" y="2821103"/>
                <a:ext cx="346484" cy="35853"/>
              </a:xfrm>
              <a:custGeom>
                <a:rect b="b" l="l" r="r" t="t"/>
                <a:pathLst>
                  <a:path extrusionOk="0" h="1024" w="9896">
                    <a:moveTo>
                      <a:pt x="416" y="1"/>
                    </a:moveTo>
                    <a:cubicBezTo>
                      <a:pt x="348" y="1"/>
                      <a:pt x="287" y="30"/>
                      <a:pt x="265" y="73"/>
                    </a:cubicBezTo>
                    <a:lnTo>
                      <a:pt x="32" y="895"/>
                    </a:lnTo>
                    <a:cubicBezTo>
                      <a:pt x="0" y="959"/>
                      <a:pt x="75" y="1024"/>
                      <a:pt x="183" y="1024"/>
                    </a:cubicBezTo>
                    <a:lnTo>
                      <a:pt x="9652" y="1024"/>
                    </a:lnTo>
                    <a:cubicBezTo>
                      <a:pt x="9734" y="1024"/>
                      <a:pt x="9802" y="984"/>
                      <a:pt x="9806" y="931"/>
                    </a:cubicBezTo>
                    <a:lnTo>
                      <a:pt x="9889" y="108"/>
                    </a:lnTo>
                    <a:cubicBezTo>
                      <a:pt x="9895" y="51"/>
                      <a:pt x="9824" y="1"/>
                      <a:pt x="97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30"/>
              <p:cNvSpPr/>
              <p:nvPr/>
            </p:nvSpPr>
            <p:spPr>
              <a:xfrm>
                <a:off x="2513323" y="2818617"/>
                <a:ext cx="19397" cy="41490"/>
              </a:xfrm>
              <a:custGeom>
                <a:rect b="b" l="l" r="r" t="t"/>
                <a:pathLst>
                  <a:path extrusionOk="0" h="1185" w="554">
                    <a:moveTo>
                      <a:pt x="215" y="0"/>
                    </a:moveTo>
                    <a:cubicBezTo>
                      <a:pt x="165" y="0"/>
                      <a:pt x="122" y="25"/>
                      <a:pt x="119" y="58"/>
                    </a:cubicBezTo>
                    <a:lnTo>
                      <a:pt x="3" y="1127"/>
                    </a:lnTo>
                    <a:cubicBezTo>
                      <a:pt x="0" y="1160"/>
                      <a:pt x="36" y="1185"/>
                      <a:pt x="86" y="1185"/>
                    </a:cubicBezTo>
                    <a:lnTo>
                      <a:pt x="338" y="1185"/>
                    </a:lnTo>
                    <a:cubicBezTo>
                      <a:pt x="384" y="1185"/>
                      <a:pt x="431" y="1160"/>
                      <a:pt x="431" y="1127"/>
                    </a:cubicBezTo>
                    <a:lnTo>
                      <a:pt x="550" y="58"/>
                    </a:lnTo>
                    <a:cubicBezTo>
                      <a:pt x="553" y="25"/>
                      <a:pt x="513" y="0"/>
                      <a:pt x="46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30"/>
              <p:cNvSpPr/>
              <p:nvPr/>
            </p:nvSpPr>
            <p:spPr>
              <a:xfrm>
                <a:off x="2513323" y="2818617"/>
                <a:ext cx="19257" cy="41490"/>
              </a:xfrm>
              <a:custGeom>
                <a:rect b="b" l="l" r="r" t="t"/>
                <a:pathLst>
                  <a:path extrusionOk="0" h="1185" w="550">
                    <a:moveTo>
                      <a:pt x="215" y="0"/>
                    </a:moveTo>
                    <a:cubicBezTo>
                      <a:pt x="165" y="0"/>
                      <a:pt x="122" y="25"/>
                      <a:pt x="119" y="58"/>
                    </a:cubicBezTo>
                    <a:lnTo>
                      <a:pt x="3" y="1127"/>
                    </a:lnTo>
                    <a:lnTo>
                      <a:pt x="3" y="1131"/>
                    </a:lnTo>
                    <a:cubicBezTo>
                      <a:pt x="0" y="1160"/>
                      <a:pt x="40" y="1185"/>
                      <a:pt x="86" y="1185"/>
                    </a:cubicBezTo>
                    <a:lnTo>
                      <a:pt x="338" y="1185"/>
                    </a:lnTo>
                    <a:cubicBezTo>
                      <a:pt x="384" y="1185"/>
                      <a:pt x="431" y="1160"/>
                      <a:pt x="431" y="1127"/>
                    </a:cubicBezTo>
                    <a:lnTo>
                      <a:pt x="550" y="58"/>
                    </a:lnTo>
                    <a:lnTo>
                      <a:pt x="550" y="54"/>
                    </a:lnTo>
                    <a:cubicBezTo>
                      <a:pt x="550" y="25"/>
                      <a:pt x="513" y="0"/>
                      <a:pt x="4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30"/>
              <p:cNvSpPr/>
              <p:nvPr/>
            </p:nvSpPr>
            <p:spPr>
              <a:xfrm>
                <a:off x="2772348" y="2818617"/>
                <a:ext cx="19467" cy="41490"/>
              </a:xfrm>
              <a:custGeom>
                <a:rect b="b" l="l" r="r" t="t"/>
                <a:pathLst>
                  <a:path extrusionOk="0" h="1185" w="556">
                    <a:moveTo>
                      <a:pt x="219" y="0"/>
                    </a:moveTo>
                    <a:cubicBezTo>
                      <a:pt x="168" y="0"/>
                      <a:pt x="125" y="25"/>
                      <a:pt x="122" y="58"/>
                    </a:cubicBezTo>
                    <a:lnTo>
                      <a:pt x="3" y="1127"/>
                    </a:lnTo>
                    <a:cubicBezTo>
                      <a:pt x="0" y="1160"/>
                      <a:pt x="39" y="1185"/>
                      <a:pt x="90" y="1185"/>
                    </a:cubicBezTo>
                    <a:lnTo>
                      <a:pt x="337" y="1185"/>
                    </a:lnTo>
                    <a:cubicBezTo>
                      <a:pt x="388" y="1185"/>
                      <a:pt x="431" y="1160"/>
                      <a:pt x="434" y="1127"/>
                    </a:cubicBezTo>
                    <a:lnTo>
                      <a:pt x="552" y="58"/>
                    </a:lnTo>
                    <a:cubicBezTo>
                      <a:pt x="556" y="25"/>
                      <a:pt x="517" y="0"/>
                      <a:pt x="46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30"/>
              <p:cNvSpPr/>
              <p:nvPr/>
            </p:nvSpPr>
            <p:spPr>
              <a:xfrm>
                <a:off x="2643396" y="2818617"/>
                <a:ext cx="19362" cy="41490"/>
              </a:xfrm>
              <a:custGeom>
                <a:rect b="b" l="l" r="r" t="t"/>
                <a:pathLst>
                  <a:path extrusionOk="0" h="1185" w="553">
                    <a:moveTo>
                      <a:pt x="216" y="0"/>
                    </a:moveTo>
                    <a:cubicBezTo>
                      <a:pt x="165" y="0"/>
                      <a:pt x="122" y="25"/>
                      <a:pt x="118" y="58"/>
                    </a:cubicBezTo>
                    <a:lnTo>
                      <a:pt x="4" y="1127"/>
                    </a:lnTo>
                    <a:cubicBezTo>
                      <a:pt x="0" y="1160"/>
                      <a:pt x="36" y="1185"/>
                      <a:pt x="87" y="1185"/>
                    </a:cubicBezTo>
                    <a:lnTo>
                      <a:pt x="337" y="1185"/>
                    </a:lnTo>
                    <a:cubicBezTo>
                      <a:pt x="384" y="1185"/>
                      <a:pt x="431" y="1160"/>
                      <a:pt x="435" y="1127"/>
                    </a:cubicBezTo>
                    <a:lnTo>
                      <a:pt x="549" y="58"/>
                    </a:lnTo>
                    <a:cubicBezTo>
                      <a:pt x="553" y="25"/>
                      <a:pt x="517" y="0"/>
                      <a:pt x="46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30"/>
              <p:cNvSpPr/>
              <p:nvPr/>
            </p:nvSpPr>
            <p:spPr>
              <a:xfrm>
                <a:off x="2475381" y="2091484"/>
                <a:ext cx="1013577" cy="907769"/>
              </a:xfrm>
              <a:custGeom>
                <a:rect b="b" l="l" r="r" t="t"/>
                <a:pathLst>
                  <a:path extrusionOk="0" h="25927" w="28949">
                    <a:moveTo>
                      <a:pt x="27853" y="1"/>
                    </a:moveTo>
                    <a:lnTo>
                      <a:pt x="8130" y="5173"/>
                    </a:lnTo>
                    <a:lnTo>
                      <a:pt x="9221" y="6009"/>
                    </a:lnTo>
                    <a:lnTo>
                      <a:pt x="28948" y="837"/>
                    </a:lnTo>
                    <a:lnTo>
                      <a:pt x="27853" y="1"/>
                    </a:lnTo>
                    <a:close/>
                    <a:moveTo>
                      <a:pt x="12606" y="8594"/>
                    </a:moveTo>
                    <a:lnTo>
                      <a:pt x="10908" y="10815"/>
                    </a:lnTo>
                    <a:lnTo>
                      <a:pt x="3163" y="20948"/>
                    </a:lnTo>
                    <a:lnTo>
                      <a:pt x="1" y="25090"/>
                    </a:lnTo>
                    <a:lnTo>
                      <a:pt x="1091" y="25927"/>
                    </a:lnTo>
                    <a:lnTo>
                      <a:pt x="13697" y="9430"/>
                    </a:lnTo>
                    <a:lnTo>
                      <a:pt x="12606" y="859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30"/>
              <p:cNvSpPr/>
              <p:nvPr/>
            </p:nvSpPr>
            <p:spPr>
              <a:xfrm>
                <a:off x="2509787" y="2116997"/>
                <a:ext cx="982031" cy="1171798"/>
              </a:xfrm>
              <a:custGeom>
                <a:rect b="b" l="l" r="r" t="t"/>
                <a:pathLst>
                  <a:path extrusionOk="0" h="33468" w="28048">
                    <a:moveTo>
                      <a:pt x="27857" y="0"/>
                    </a:moveTo>
                    <a:lnTo>
                      <a:pt x="8130" y="5172"/>
                    </a:lnTo>
                    <a:lnTo>
                      <a:pt x="12606" y="8593"/>
                    </a:lnTo>
                    <a:lnTo>
                      <a:pt x="0" y="25090"/>
                    </a:lnTo>
                    <a:lnTo>
                      <a:pt x="10962" y="33467"/>
                    </a:lnTo>
                    <a:lnTo>
                      <a:pt x="23572" y="16971"/>
                    </a:lnTo>
                    <a:lnTo>
                      <a:pt x="28048" y="20390"/>
                    </a:lnTo>
                    <a:lnTo>
                      <a:pt x="28048" y="20390"/>
                    </a:lnTo>
                    <a:lnTo>
                      <a:pt x="2785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30"/>
              <p:cNvSpPr/>
              <p:nvPr/>
            </p:nvSpPr>
            <p:spPr>
              <a:xfrm>
                <a:off x="3247996" y="2515617"/>
                <a:ext cx="9663" cy="52449"/>
              </a:xfrm>
              <a:custGeom>
                <a:rect b="b" l="l" r="r" t="t"/>
                <a:pathLst>
                  <a:path extrusionOk="0" h="1498" w="276">
                    <a:moveTo>
                      <a:pt x="0" y="0"/>
                    </a:moveTo>
                    <a:lnTo>
                      <a:pt x="14" y="1497"/>
                    </a:lnTo>
                    <a:lnTo>
                      <a:pt x="276" y="1494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30"/>
              <p:cNvSpPr/>
              <p:nvPr/>
            </p:nvSpPr>
            <p:spPr>
              <a:xfrm>
                <a:off x="3246315" y="2340798"/>
                <a:ext cx="10364" cy="125065"/>
              </a:xfrm>
              <a:custGeom>
                <a:rect b="b" l="l" r="r" t="t"/>
                <a:pathLst>
                  <a:path extrusionOk="0" h="3572" w="296">
                    <a:moveTo>
                      <a:pt x="264" y="0"/>
                    </a:moveTo>
                    <a:lnTo>
                      <a:pt x="1" y="4"/>
                    </a:lnTo>
                    <a:lnTo>
                      <a:pt x="34" y="3572"/>
                    </a:lnTo>
                    <a:lnTo>
                      <a:pt x="295" y="3572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30"/>
              <p:cNvSpPr/>
              <p:nvPr/>
            </p:nvSpPr>
            <p:spPr>
              <a:xfrm>
                <a:off x="3105459" y="2917633"/>
                <a:ext cx="72581" cy="85501"/>
              </a:xfrm>
              <a:custGeom>
                <a:rect b="b" l="l" r="r" t="t"/>
                <a:pathLst>
                  <a:path extrusionOk="0" h="2442" w="2073">
                    <a:moveTo>
                      <a:pt x="1375" y="0"/>
                    </a:moveTo>
                    <a:lnTo>
                      <a:pt x="1" y="1486"/>
                    </a:lnTo>
                    <a:lnTo>
                      <a:pt x="539" y="2441"/>
                    </a:lnTo>
                    <a:lnTo>
                      <a:pt x="2072" y="719"/>
                    </a:lnTo>
                    <a:lnTo>
                      <a:pt x="1375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30"/>
              <p:cNvSpPr/>
              <p:nvPr/>
            </p:nvSpPr>
            <p:spPr>
              <a:xfrm>
                <a:off x="2592592" y="2194375"/>
                <a:ext cx="843906" cy="1008185"/>
              </a:xfrm>
              <a:custGeom>
                <a:rect b="b" l="l" r="r" t="t"/>
                <a:pathLst>
                  <a:path extrusionOk="0" h="28795" w="24103">
                    <a:moveTo>
                      <a:pt x="23213" y="181"/>
                    </a:moveTo>
                    <a:cubicBezTo>
                      <a:pt x="23342" y="181"/>
                      <a:pt x="23468" y="224"/>
                      <a:pt x="23572" y="302"/>
                    </a:cubicBezTo>
                    <a:cubicBezTo>
                      <a:pt x="23715" y="413"/>
                      <a:pt x="23801" y="582"/>
                      <a:pt x="23801" y="766"/>
                    </a:cubicBezTo>
                    <a:lnTo>
                      <a:pt x="23920" y="13475"/>
                    </a:lnTo>
                    <a:cubicBezTo>
                      <a:pt x="23924" y="13705"/>
                      <a:pt x="23801" y="13906"/>
                      <a:pt x="23594" y="14007"/>
                    </a:cubicBezTo>
                    <a:cubicBezTo>
                      <a:pt x="23508" y="14050"/>
                      <a:pt x="23418" y="14071"/>
                      <a:pt x="23328" y="14071"/>
                    </a:cubicBezTo>
                    <a:cubicBezTo>
                      <a:pt x="23203" y="14071"/>
                      <a:pt x="23080" y="14032"/>
                      <a:pt x="22973" y="13949"/>
                    </a:cubicBezTo>
                    <a:lnTo>
                      <a:pt x="21497" y="12822"/>
                    </a:lnTo>
                    <a:cubicBezTo>
                      <a:pt x="21357" y="12715"/>
                      <a:pt x="21192" y="12664"/>
                      <a:pt x="21031" y="12664"/>
                    </a:cubicBezTo>
                    <a:cubicBezTo>
                      <a:pt x="20798" y="12664"/>
                      <a:pt x="20568" y="12768"/>
                      <a:pt x="20417" y="12965"/>
                    </a:cubicBezTo>
                    <a:lnTo>
                      <a:pt x="8637" y="28382"/>
                    </a:lnTo>
                    <a:cubicBezTo>
                      <a:pt x="8519" y="28532"/>
                      <a:pt x="8343" y="28612"/>
                      <a:pt x="8166" y="28612"/>
                    </a:cubicBezTo>
                    <a:cubicBezTo>
                      <a:pt x="8041" y="28612"/>
                      <a:pt x="7916" y="28572"/>
                      <a:pt x="7808" y="28493"/>
                    </a:cubicBezTo>
                    <a:lnTo>
                      <a:pt x="511" y="22915"/>
                    </a:lnTo>
                    <a:cubicBezTo>
                      <a:pt x="252" y="22718"/>
                      <a:pt x="202" y="22348"/>
                      <a:pt x="400" y="22090"/>
                    </a:cubicBezTo>
                    <a:lnTo>
                      <a:pt x="12183" y="6673"/>
                    </a:lnTo>
                    <a:cubicBezTo>
                      <a:pt x="12438" y="6336"/>
                      <a:pt x="12374" y="5852"/>
                      <a:pt x="12036" y="5593"/>
                    </a:cubicBezTo>
                    <a:lnTo>
                      <a:pt x="10561" y="4462"/>
                    </a:lnTo>
                    <a:cubicBezTo>
                      <a:pt x="10378" y="4323"/>
                      <a:pt x="10295" y="4107"/>
                      <a:pt x="10341" y="3881"/>
                    </a:cubicBezTo>
                    <a:cubicBezTo>
                      <a:pt x="10384" y="3655"/>
                      <a:pt x="10546" y="3483"/>
                      <a:pt x="10769" y="3425"/>
                    </a:cubicBezTo>
                    <a:lnTo>
                      <a:pt x="23062" y="202"/>
                    </a:lnTo>
                    <a:cubicBezTo>
                      <a:pt x="23112" y="188"/>
                      <a:pt x="23163" y="181"/>
                      <a:pt x="23213" y="181"/>
                    </a:cubicBezTo>
                    <a:close/>
                    <a:moveTo>
                      <a:pt x="23213" y="1"/>
                    </a:moveTo>
                    <a:cubicBezTo>
                      <a:pt x="23148" y="1"/>
                      <a:pt x="23084" y="9"/>
                      <a:pt x="23016" y="26"/>
                    </a:cubicBezTo>
                    <a:lnTo>
                      <a:pt x="10722" y="3249"/>
                    </a:lnTo>
                    <a:cubicBezTo>
                      <a:pt x="10435" y="3325"/>
                      <a:pt x="10220" y="3554"/>
                      <a:pt x="10162" y="3845"/>
                    </a:cubicBezTo>
                    <a:cubicBezTo>
                      <a:pt x="10105" y="4136"/>
                      <a:pt x="10217" y="4427"/>
                      <a:pt x="10449" y="4606"/>
                    </a:cubicBezTo>
                    <a:lnTo>
                      <a:pt x="11928" y="5737"/>
                    </a:lnTo>
                    <a:cubicBezTo>
                      <a:pt x="12187" y="5934"/>
                      <a:pt x="12237" y="6304"/>
                      <a:pt x="12039" y="6562"/>
                    </a:cubicBezTo>
                    <a:lnTo>
                      <a:pt x="256" y="21979"/>
                    </a:lnTo>
                    <a:cubicBezTo>
                      <a:pt x="1" y="22315"/>
                      <a:pt x="65" y="22800"/>
                      <a:pt x="403" y="23059"/>
                    </a:cubicBezTo>
                    <a:lnTo>
                      <a:pt x="7700" y="28637"/>
                    </a:lnTo>
                    <a:cubicBezTo>
                      <a:pt x="7836" y="28741"/>
                      <a:pt x="8002" y="28794"/>
                      <a:pt x="8166" y="28794"/>
                    </a:cubicBezTo>
                    <a:cubicBezTo>
                      <a:pt x="8396" y="28794"/>
                      <a:pt x="8626" y="28690"/>
                      <a:pt x="8780" y="28489"/>
                    </a:cubicBezTo>
                    <a:lnTo>
                      <a:pt x="20561" y="13073"/>
                    </a:lnTo>
                    <a:cubicBezTo>
                      <a:pt x="20675" y="12922"/>
                      <a:pt x="20851" y="12844"/>
                      <a:pt x="21031" y="12844"/>
                    </a:cubicBezTo>
                    <a:cubicBezTo>
                      <a:pt x="21152" y="12844"/>
                      <a:pt x="21278" y="12883"/>
                      <a:pt x="21386" y="12965"/>
                    </a:cubicBezTo>
                    <a:lnTo>
                      <a:pt x="22865" y="14093"/>
                    </a:lnTo>
                    <a:cubicBezTo>
                      <a:pt x="23001" y="14196"/>
                      <a:pt x="23166" y="14251"/>
                      <a:pt x="23332" y="14251"/>
                    </a:cubicBezTo>
                    <a:cubicBezTo>
                      <a:pt x="23446" y="14251"/>
                      <a:pt x="23564" y="14226"/>
                      <a:pt x="23676" y="14171"/>
                    </a:cubicBezTo>
                    <a:cubicBezTo>
                      <a:pt x="23942" y="14039"/>
                      <a:pt x="24103" y="13770"/>
                      <a:pt x="24103" y="13475"/>
                    </a:cubicBezTo>
                    <a:lnTo>
                      <a:pt x="23985" y="766"/>
                    </a:lnTo>
                    <a:cubicBezTo>
                      <a:pt x="23981" y="525"/>
                      <a:pt x="23870" y="306"/>
                      <a:pt x="23680" y="159"/>
                    </a:cubicBezTo>
                    <a:cubicBezTo>
                      <a:pt x="23543" y="55"/>
                      <a:pt x="23382" y="1"/>
                      <a:pt x="232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30"/>
              <p:cNvSpPr/>
              <p:nvPr/>
            </p:nvSpPr>
            <p:spPr>
              <a:xfrm>
                <a:off x="2614090" y="2645304"/>
                <a:ext cx="70060" cy="105878"/>
              </a:xfrm>
              <a:custGeom>
                <a:rect b="b" l="l" r="r" t="t"/>
                <a:pathLst>
                  <a:path extrusionOk="0" h="3024" w="2001">
                    <a:moveTo>
                      <a:pt x="1343" y="0"/>
                    </a:moveTo>
                    <a:lnTo>
                      <a:pt x="1" y="2046"/>
                    </a:lnTo>
                    <a:lnTo>
                      <a:pt x="76" y="2980"/>
                    </a:lnTo>
                    <a:cubicBezTo>
                      <a:pt x="178" y="3010"/>
                      <a:pt x="283" y="3023"/>
                      <a:pt x="386" y="3023"/>
                    </a:cubicBezTo>
                    <a:cubicBezTo>
                      <a:pt x="1199" y="3023"/>
                      <a:pt x="2000" y="2208"/>
                      <a:pt x="2000" y="2208"/>
                    </a:cubicBezTo>
                    <a:lnTo>
                      <a:pt x="1343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30"/>
              <p:cNvSpPr/>
              <p:nvPr/>
            </p:nvSpPr>
            <p:spPr>
              <a:xfrm>
                <a:off x="2359722" y="2457075"/>
                <a:ext cx="287488" cy="370957"/>
              </a:xfrm>
              <a:custGeom>
                <a:rect b="b" l="l" r="r" t="t"/>
                <a:pathLst>
                  <a:path extrusionOk="0" h="10595" w="8211">
                    <a:moveTo>
                      <a:pt x="1882" y="8579"/>
                    </a:moveTo>
                    <a:cubicBezTo>
                      <a:pt x="1885" y="8579"/>
                      <a:pt x="1888" y="8580"/>
                      <a:pt x="1892" y="8582"/>
                    </a:cubicBezTo>
                    <a:cubicBezTo>
                      <a:pt x="1905" y="8585"/>
                      <a:pt x="1922" y="8593"/>
                      <a:pt x="1940" y="8605"/>
                    </a:cubicBezTo>
                    <a:lnTo>
                      <a:pt x="1940" y="8605"/>
                    </a:lnTo>
                    <a:cubicBezTo>
                      <a:pt x="1919" y="8600"/>
                      <a:pt x="1902" y="8594"/>
                      <a:pt x="1892" y="8589"/>
                    </a:cubicBezTo>
                    <a:cubicBezTo>
                      <a:pt x="1877" y="8584"/>
                      <a:pt x="1877" y="8579"/>
                      <a:pt x="1882" y="8579"/>
                    </a:cubicBezTo>
                    <a:close/>
                    <a:moveTo>
                      <a:pt x="877" y="0"/>
                    </a:moveTo>
                    <a:cubicBezTo>
                      <a:pt x="701" y="1360"/>
                      <a:pt x="554" y="2724"/>
                      <a:pt x="421" y="4092"/>
                    </a:cubicBezTo>
                    <a:cubicBezTo>
                      <a:pt x="277" y="5455"/>
                      <a:pt x="156" y="6823"/>
                      <a:pt x="44" y="8191"/>
                    </a:cubicBezTo>
                    <a:lnTo>
                      <a:pt x="22" y="8446"/>
                    </a:lnTo>
                    <a:lnTo>
                      <a:pt x="8" y="8618"/>
                    </a:lnTo>
                    <a:cubicBezTo>
                      <a:pt x="5" y="8686"/>
                      <a:pt x="1" y="8765"/>
                      <a:pt x="8" y="8847"/>
                    </a:cubicBezTo>
                    <a:cubicBezTo>
                      <a:pt x="12" y="9005"/>
                      <a:pt x="37" y="9192"/>
                      <a:pt x="98" y="9382"/>
                    </a:cubicBezTo>
                    <a:cubicBezTo>
                      <a:pt x="163" y="9576"/>
                      <a:pt x="267" y="9781"/>
                      <a:pt x="414" y="9953"/>
                    </a:cubicBezTo>
                    <a:cubicBezTo>
                      <a:pt x="561" y="10125"/>
                      <a:pt x="737" y="10258"/>
                      <a:pt x="909" y="10351"/>
                    </a:cubicBezTo>
                    <a:cubicBezTo>
                      <a:pt x="1074" y="10434"/>
                      <a:pt x="1243" y="10495"/>
                      <a:pt x="1387" y="10527"/>
                    </a:cubicBezTo>
                    <a:cubicBezTo>
                      <a:pt x="1621" y="10580"/>
                      <a:pt x="1820" y="10594"/>
                      <a:pt x="2005" y="10594"/>
                    </a:cubicBezTo>
                    <a:cubicBezTo>
                      <a:pt x="2058" y="10594"/>
                      <a:pt x="2110" y="10593"/>
                      <a:pt x="2162" y="10591"/>
                    </a:cubicBezTo>
                    <a:cubicBezTo>
                      <a:pt x="2618" y="10566"/>
                      <a:pt x="3005" y="10484"/>
                      <a:pt x="3375" y="10384"/>
                    </a:cubicBezTo>
                    <a:cubicBezTo>
                      <a:pt x="3741" y="10280"/>
                      <a:pt x="4089" y="10161"/>
                      <a:pt x="4430" y="10031"/>
                    </a:cubicBezTo>
                    <a:cubicBezTo>
                      <a:pt x="5780" y="9493"/>
                      <a:pt x="7011" y="8851"/>
                      <a:pt x="8210" y="8093"/>
                    </a:cubicBezTo>
                    <a:lnTo>
                      <a:pt x="7679" y="7078"/>
                    </a:lnTo>
                    <a:cubicBezTo>
                      <a:pt x="7057" y="7314"/>
                      <a:pt x="6418" y="7555"/>
                      <a:pt x="5787" y="7774"/>
                    </a:cubicBezTo>
                    <a:cubicBezTo>
                      <a:pt x="5155" y="7997"/>
                      <a:pt x="4516" y="8197"/>
                      <a:pt x="3888" y="8356"/>
                    </a:cubicBezTo>
                    <a:cubicBezTo>
                      <a:pt x="3576" y="8438"/>
                      <a:pt x="3264" y="8510"/>
                      <a:pt x="2962" y="8560"/>
                    </a:cubicBezTo>
                    <a:cubicBezTo>
                      <a:pt x="2704" y="8603"/>
                      <a:pt x="2448" y="8634"/>
                      <a:pt x="2233" y="8634"/>
                    </a:cubicBezTo>
                    <a:cubicBezTo>
                      <a:pt x="2200" y="8634"/>
                      <a:pt x="2168" y="8633"/>
                      <a:pt x="2137" y="8632"/>
                    </a:cubicBezTo>
                    <a:cubicBezTo>
                      <a:pt x="2129" y="8631"/>
                      <a:pt x="2120" y="8630"/>
                      <a:pt x="2112" y="8630"/>
                    </a:cubicBezTo>
                    <a:lnTo>
                      <a:pt x="2112" y="8630"/>
                    </a:lnTo>
                    <a:lnTo>
                      <a:pt x="2140" y="8431"/>
                    </a:lnTo>
                    <a:cubicBezTo>
                      <a:pt x="2338" y="7074"/>
                      <a:pt x="2528" y="5714"/>
                      <a:pt x="2697" y="4350"/>
                    </a:cubicBezTo>
                    <a:cubicBezTo>
                      <a:pt x="2873" y="2989"/>
                      <a:pt x="3037" y="1626"/>
                      <a:pt x="3178" y="262"/>
                    </a:cubicBezTo>
                    <a:lnTo>
                      <a:pt x="877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30"/>
              <p:cNvSpPr/>
              <p:nvPr/>
            </p:nvSpPr>
            <p:spPr>
              <a:xfrm>
                <a:off x="2356851" y="2359775"/>
                <a:ext cx="170931" cy="212176"/>
              </a:xfrm>
              <a:custGeom>
                <a:rect b="b" l="l" r="r" t="t"/>
                <a:pathLst>
                  <a:path extrusionOk="0" h="6060" w="4882">
                    <a:moveTo>
                      <a:pt x="2366" y="0"/>
                    </a:moveTo>
                    <a:cubicBezTo>
                      <a:pt x="2255" y="0"/>
                      <a:pt x="2142" y="16"/>
                      <a:pt x="2029" y="51"/>
                    </a:cubicBezTo>
                    <a:cubicBezTo>
                      <a:pt x="1109" y="331"/>
                      <a:pt x="1" y="3503"/>
                      <a:pt x="1" y="3503"/>
                    </a:cubicBezTo>
                    <a:lnTo>
                      <a:pt x="3576" y="6059"/>
                    </a:lnTo>
                    <a:cubicBezTo>
                      <a:pt x="3576" y="6059"/>
                      <a:pt x="4882" y="3410"/>
                      <a:pt x="4494" y="2219"/>
                    </a:cubicBezTo>
                    <a:cubicBezTo>
                      <a:pt x="4136" y="1114"/>
                      <a:pt x="3291" y="0"/>
                      <a:pt x="236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30"/>
              <p:cNvSpPr/>
              <p:nvPr/>
            </p:nvSpPr>
            <p:spPr>
              <a:xfrm>
                <a:off x="2348168" y="2472376"/>
                <a:ext cx="146702" cy="110640"/>
              </a:xfrm>
              <a:custGeom>
                <a:rect b="b" l="l" r="r" t="t"/>
                <a:pathLst>
                  <a:path extrusionOk="0" h="3160" w="4190">
                    <a:moveTo>
                      <a:pt x="83" y="1"/>
                    </a:moveTo>
                    <a:lnTo>
                      <a:pt x="1" y="370"/>
                    </a:lnTo>
                    <a:lnTo>
                      <a:pt x="3856" y="3160"/>
                    </a:lnTo>
                    <a:lnTo>
                      <a:pt x="4190" y="2786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30"/>
              <p:cNvSpPr/>
              <p:nvPr/>
            </p:nvSpPr>
            <p:spPr>
              <a:xfrm>
                <a:off x="2661112" y="2623946"/>
                <a:ext cx="78953" cy="98700"/>
              </a:xfrm>
              <a:custGeom>
                <a:rect b="b" l="l" r="r" t="t"/>
                <a:pathLst>
                  <a:path extrusionOk="0" h="2819" w="2255">
                    <a:moveTo>
                      <a:pt x="1802" y="0"/>
                    </a:moveTo>
                    <a:lnTo>
                      <a:pt x="0" y="610"/>
                    </a:lnTo>
                    <a:lnTo>
                      <a:pt x="657" y="2818"/>
                    </a:lnTo>
                    <a:lnTo>
                      <a:pt x="2254" y="1881"/>
                    </a:lnTo>
                    <a:lnTo>
                      <a:pt x="1802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84" name="Google Shape;284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85" name="Google Shape;285;p30"/>
          <p:cNvSpPr txBox="1"/>
          <p:nvPr>
            <p:ph idx="6" type="subTitle"/>
          </p:nvPr>
        </p:nvSpPr>
        <p:spPr>
          <a:xfrm>
            <a:off x="5725975" y="3278975"/>
            <a:ext cx="2916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Presentación del taller</a:t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8"/>
          <p:cNvSpPr txBox="1"/>
          <p:nvPr>
            <p:ph idx="4294967295" type="body"/>
          </p:nvPr>
        </p:nvSpPr>
        <p:spPr>
          <a:xfrm>
            <a:off x="471505" y="1026931"/>
            <a:ext cx="8085300" cy="38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-198120" lvl="0" marL="1778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665"/>
              <a:buChar char="●"/>
            </a:pPr>
            <a:r>
              <a:rPr b="1" lang="es" sz="2308"/>
              <a:t>Limpieza de datos</a:t>
            </a:r>
            <a:r>
              <a:rPr lang="es" sz="2308"/>
              <a:t>: aborda problemas relacionados con la calidad de los datos, implica identificar y corregir errores, valores atípicos o inconsistentes en los datos. Se pueden utilizar técnicas como la eliminación de duplicados, la normalización de datos, la corrección de errores de formato y la imputación de valores faltantes.</a:t>
            </a:r>
            <a:endParaRPr sz="2308"/>
          </a:p>
          <a:p>
            <a:pPr indent="-198120" lvl="0" marL="1778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8665"/>
              <a:buChar char="●"/>
            </a:pPr>
            <a:r>
              <a:rPr b="1" lang="es" sz="2308"/>
              <a:t>Normalización</a:t>
            </a:r>
            <a:r>
              <a:rPr lang="es" sz="2308"/>
              <a:t>: convertir datos en unidades comunes.</a:t>
            </a:r>
            <a:endParaRPr sz="2308"/>
          </a:p>
          <a:p>
            <a:pPr indent="-198120" lvl="0" marL="1778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8665"/>
              <a:buChar char="●"/>
            </a:pPr>
            <a:r>
              <a:rPr lang="es" sz="2308"/>
              <a:t>Filtrado, ordenado, agrupación de datos</a:t>
            </a:r>
            <a:endParaRPr sz="2308"/>
          </a:p>
          <a:p>
            <a:pPr indent="-198120" lvl="0" marL="1778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8665"/>
              <a:buChar char="●"/>
            </a:pPr>
            <a:r>
              <a:rPr b="1" lang="es" sz="2308"/>
              <a:t>Enriquecimiento de datos</a:t>
            </a:r>
            <a:r>
              <a:rPr lang="es" sz="2308"/>
              <a:t>: agregando información adicional desde fuentes externas, como bases de datos de terceros, servicios web o algoritmos de procesamiento de lenguaje natural. Esto puede mejorar la calidad y el valor de los datos transformados.</a:t>
            </a:r>
            <a:endParaRPr sz="2308"/>
          </a:p>
          <a:p>
            <a:pPr indent="-50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0526"/>
              <a:buNone/>
            </a:pPr>
            <a:r>
              <a:t/>
            </a:r>
            <a:endParaRPr/>
          </a:p>
          <a:p>
            <a:pPr indent="-50800" lvl="0" marL="177800" rtl="0" algn="l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buClr>
                <a:schemeClr val="dk1"/>
              </a:buClr>
              <a:buSzPct val="110526"/>
              <a:buNone/>
            </a:pPr>
            <a:r>
              <a:t/>
            </a:r>
            <a:endParaRPr/>
          </a:p>
        </p:txBody>
      </p:sp>
      <p:sp>
        <p:nvSpPr>
          <p:cNvPr id="512" name="Google Shape;512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13" name="Google Shape;513;p48"/>
          <p:cNvSpPr txBox="1"/>
          <p:nvPr>
            <p:ph type="ctrTitle"/>
          </p:nvPr>
        </p:nvSpPr>
        <p:spPr>
          <a:xfrm>
            <a:off x="184480" y="381100"/>
            <a:ext cx="62427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Técnicas de transformación de datos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9"/>
          <p:cNvSpPr txBox="1"/>
          <p:nvPr>
            <p:ph idx="4294967295" type="body"/>
          </p:nvPr>
        </p:nvSpPr>
        <p:spPr>
          <a:xfrm>
            <a:off x="255441" y="7872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700"/>
              <a:t>Schema on Write (Esquema al Escribir)</a:t>
            </a:r>
            <a:endParaRPr sz="1700"/>
          </a:p>
        </p:txBody>
      </p:sp>
      <p:sp>
        <p:nvSpPr>
          <p:cNvPr id="519" name="Google Shape;519;p49"/>
          <p:cNvSpPr txBox="1"/>
          <p:nvPr>
            <p:ph idx="4294967295" type="body"/>
          </p:nvPr>
        </p:nvSpPr>
        <p:spPr>
          <a:xfrm>
            <a:off x="255451" y="1497800"/>
            <a:ext cx="42429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300"/>
              <a:t>E</a:t>
            </a:r>
            <a:r>
              <a:rPr lang="es" sz="1300"/>
              <a:t>nfoque utilizado en el procesamiento de datos en el que se requiere definir y validar la estructura de los datos antes de cargarlos en un sistema de almacenamiento. </a:t>
            </a:r>
            <a:endParaRPr sz="1300"/>
          </a:p>
          <a:p>
            <a:pPr indent="-171450" lvl="0" marL="1778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300"/>
              <a:t>El esquema se define y aplica al momento de escribir los datos.</a:t>
            </a:r>
            <a:endParaRPr sz="1300"/>
          </a:p>
          <a:p>
            <a:pPr indent="-171450" lvl="0" marL="1778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300"/>
              <a:t>Los datos deben cumplir con una estructura predefinida: el formato, los tipos de datos y las reglas de validación.</a:t>
            </a:r>
            <a:endParaRPr sz="1300"/>
          </a:p>
          <a:p>
            <a:pPr indent="-171450" lvl="0" marL="1778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300"/>
              <a:t>Consistencia y eficiencia</a:t>
            </a:r>
            <a:endParaRPr sz="1300"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b="1" sz="1300"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s" sz="1300"/>
              <a:t>Limitaciones</a:t>
            </a:r>
            <a:r>
              <a:rPr lang="es" sz="1300"/>
              <a:t>:</a:t>
            </a:r>
            <a:endParaRPr sz="1300"/>
          </a:p>
          <a:p>
            <a:pPr indent="-171450" lvl="0" marL="1778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300"/>
              <a:t>Poca versatilidad</a:t>
            </a:r>
            <a:endParaRPr sz="1300"/>
          </a:p>
          <a:p>
            <a:pPr indent="-311150" lvl="1" marL="4500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s" sz="1300"/>
              <a:t>Requiere un proceso de definición y validación del esquema antes de la carga de datos.</a:t>
            </a:r>
            <a:endParaRPr sz="1300"/>
          </a:p>
          <a:p>
            <a:pPr indent="-311150" lvl="1" marL="4500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s" sz="1300"/>
              <a:t>Puede presentar dificultades si los datos son semiestructurados o cambian frecuentemente su estructura.</a:t>
            </a:r>
            <a:endParaRPr sz="1300"/>
          </a:p>
          <a:p>
            <a:pPr indent="-228600" lvl="0" marL="4500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300"/>
          </a:p>
        </p:txBody>
      </p:sp>
      <p:sp>
        <p:nvSpPr>
          <p:cNvPr id="520" name="Google Shape;520;p49"/>
          <p:cNvSpPr txBox="1"/>
          <p:nvPr>
            <p:ph idx="1" type="subTitle"/>
          </p:nvPr>
        </p:nvSpPr>
        <p:spPr>
          <a:xfrm>
            <a:off x="4860750" y="812025"/>
            <a:ext cx="40113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S</a:t>
            </a:r>
            <a:r>
              <a:rPr b="0" lang="es" sz="1800"/>
              <a:t>chema on Read (Esquema al Leer)</a:t>
            </a:r>
            <a:endParaRPr sz="1800"/>
          </a:p>
        </p:txBody>
      </p:sp>
      <p:sp>
        <p:nvSpPr>
          <p:cNvPr id="521" name="Google Shape;521;p49"/>
          <p:cNvSpPr txBox="1"/>
          <p:nvPr>
            <p:ph idx="4294967295" type="body"/>
          </p:nvPr>
        </p:nvSpPr>
        <p:spPr>
          <a:xfrm>
            <a:off x="4629150" y="1497800"/>
            <a:ext cx="42429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300"/>
              <a:t>Enfoque en el que los datos se almacenan sin un esquema predefinido y se aplica la estructura y la interpretación de los datos al momento de leerlos o consultarlos. </a:t>
            </a:r>
            <a:endParaRPr sz="1300"/>
          </a:p>
          <a:p>
            <a:pPr indent="-171450" lvl="0" marL="1778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300"/>
              <a:t>Mayor flexibilidad en la estructura de los datos (datos semiestructurados, no estructurados o con estructuras cambiantes).</a:t>
            </a:r>
            <a:endParaRPr sz="1300"/>
          </a:p>
          <a:p>
            <a:pPr indent="-171450" lvl="0" marL="1778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300"/>
              <a:t>Los datos pueden tener diferentes formatos y estructuras, lo que facilita la inclusión de nuevas fuentes de datos sin necesidad de modificar el esquema existente.</a:t>
            </a:r>
            <a:endParaRPr sz="1300"/>
          </a:p>
          <a:p>
            <a:pPr indent="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s" sz="1300"/>
              <a:t>Limitaciones</a:t>
            </a:r>
            <a:r>
              <a:rPr lang="es" sz="1300"/>
              <a:t>:</a:t>
            </a:r>
            <a:endParaRPr sz="1300"/>
          </a:p>
          <a:p>
            <a:pPr indent="-171450" lvl="0" marL="1778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300"/>
              <a:t>Puede requerir un mayor esfuerzo de procesamiento al momento de la lectura.</a:t>
            </a:r>
            <a:endParaRPr sz="1300"/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300"/>
          </a:p>
        </p:txBody>
      </p:sp>
      <p:sp>
        <p:nvSpPr>
          <p:cNvPr id="522" name="Google Shape;522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23" name="Google Shape;523;p49"/>
          <p:cNvSpPr txBox="1"/>
          <p:nvPr>
            <p:ph idx="4" type="ctrTitle"/>
          </p:nvPr>
        </p:nvSpPr>
        <p:spPr>
          <a:xfrm>
            <a:off x="174329" y="421675"/>
            <a:ext cx="60441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Técnicas de transformación de datos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0"/>
          <p:cNvSpPr txBox="1"/>
          <p:nvPr>
            <p:ph idx="4294967295" type="title"/>
          </p:nvPr>
        </p:nvSpPr>
        <p:spPr>
          <a:xfrm>
            <a:off x="246738" y="28113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s"/>
              <a:t>Carga de datos</a:t>
            </a:r>
            <a:endParaRPr/>
          </a:p>
        </p:txBody>
      </p:sp>
      <p:sp>
        <p:nvSpPr>
          <p:cNvPr id="529" name="Google Shape;529;p50"/>
          <p:cNvSpPr txBox="1"/>
          <p:nvPr>
            <p:ph idx="4294967295" type="body"/>
          </p:nvPr>
        </p:nvSpPr>
        <p:spPr>
          <a:xfrm>
            <a:off x="344925" y="1026925"/>
            <a:ext cx="6158100" cy="37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En este último paso, los datos transformados se trasladan desde la zona de preparación a un almacén de datos de destino. </a:t>
            </a:r>
            <a:endParaRPr sz="1800"/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Normalmente, esto implica una carga inicial de todos los datos, seguida de una carga periódica de cambios de datos incrementales y, con menos frecuencia, de refrescos completos para borrar y reemplazar datos en el almacén. </a:t>
            </a:r>
            <a:endParaRPr sz="1800"/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Normalmente, el ETL se lleva a cabo fuera de las horas de trabajo, cuando el tráfico en los sistemas de origen y en la bodega de datos es mínimo.</a:t>
            </a:r>
            <a:endParaRPr sz="1800"/>
          </a:p>
        </p:txBody>
      </p:sp>
      <p:sp>
        <p:nvSpPr>
          <p:cNvPr id="530" name="Google Shape;530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descr="https://aitor-medrano.github.io/bigdata2122/imagenes/etl/01etl.png" id="531" name="Google Shape;531;p50"/>
          <p:cNvPicPr preferRelativeResize="0"/>
          <p:nvPr/>
        </p:nvPicPr>
        <p:blipFill rotWithShape="1">
          <a:blip r:embed="rId3">
            <a:alphaModFix/>
          </a:blip>
          <a:srcRect b="0" l="65685" r="0" t="0"/>
          <a:stretch/>
        </p:blipFill>
        <p:spPr>
          <a:xfrm>
            <a:off x="6725607" y="1269750"/>
            <a:ext cx="1831175" cy="310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1"/>
          <p:cNvSpPr txBox="1"/>
          <p:nvPr>
            <p:ph idx="4294967295" type="title"/>
          </p:nvPr>
        </p:nvSpPr>
        <p:spPr>
          <a:xfrm>
            <a:off x="220788" y="28113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s"/>
              <a:t>Técnicas de carga de datos</a:t>
            </a:r>
            <a:endParaRPr/>
          </a:p>
        </p:txBody>
      </p:sp>
      <p:sp>
        <p:nvSpPr>
          <p:cNvPr id="537" name="Google Shape;537;p51"/>
          <p:cNvSpPr txBox="1"/>
          <p:nvPr>
            <p:ph idx="4294967295" type="body"/>
          </p:nvPr>
        </p:nvSpPr>
        <p:spPr>
          <a:xfrm>
            <a:off x="670313" y="1641789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s"/>
              <a:t>Completa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s"/>
              <a:t>Incremental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s"/>
              <a:t>Programada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s"/>
              <a:t>Bajo-demanda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s"/>
              <a:t>Batch y streaming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s"/>
              <a:t>Push and pull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buClr>
                <a:schemeClr val="dk1"/>
              </a:buClr>
              <a:buSzPts val="2100"/>
              <a:buChar char="●"/>
            </a:pPr>
            <a:r>
              <a:rPr lang="es"/>
              <a:t>Paralela y serial</a:t>
            </a:r>
            <a:endParaRPr/>
          </a:p>
        </p:txBody>
      </p:sp>
      <p:sp>
        <p:nvSpPr>
          <p:cNvPr id="538" name="Google Shape;538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39" name="Google Shape;53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2463" y="1419225"/>
            <a:ext cx="2019300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51"/>
          <p:cNvPicPr preferRelativeResize="0"/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5355858" y="2850955"/>
            <a:ext cx="1152525" cy="115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2"/>
          <p:cNvSpPr txBox="1"/>
          <p:nvPr>
            <p:ph idx="12" type="sldNum"/>
          </p:nvPr>
        </p:nvSpPr>
        <p:spPr>
          <a:xfrm>
            <a:off x="8115934" y="44826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47" name="Google Shape;547;p52"/>
          <p:cNvSpPr/>
          <p:nvPr/>
        </p:nvSpPr>
        <p:spPr>
          <a:xfrm>
            <a:off x="2150380" y="2111368"/>
            <a:ext cx="864000" cy="5400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Origen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52"/>
          <p:cNvSpPr/>
          <p:nvPr/>
        </p:nvSpPr>
        <p:spPr>
          <a:xfrm>
            <a:off x="5660770" y="2111368"/>
            <a:ext cx="864000" cy="540000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5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Destino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9" name="Google Shape;549;p52"/>
          <p:cNvCxnSpPr>
            <a:stCxn id="547" idx="0"/>
            <a:endCxn id="548" idx="0"/>
          </p:cNvCxnSpPr>
          <p:nvPr/>
        </p:nvCxnSpPr>
        <p:spPr>
          <a:xfrm flipH="1" rot="-5400000">
            <a:off x="4337230" y="356518"/>
            <a:ext cx="600" cy="3510300"/>
          </a:xfrm>
          <a:prstGeom prst="curvedConnector3">
            <a:avLst>
              <a:gd fmla="val -89673833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50" name="Google Shape;550;p52"/>
          <p:cNvSpPr/>
          <p:nvPr/>
        </p:nvSpPr>
        <p:spPr>
          <a:xfrm>
            <a:off x="3125532" y="2219542"/>
            <a:ext cx="266922" cy="383724"/>
          </a:xfrm>
          <a:prstGeom prst="flowChartDocumen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52"/>
          <p:cNvSpPr txBox="1"/>
          <p:nvPr>
            <p:ph idx="15" type="ctrTitle"/>
          </p:nvPr>
        </p:nvSpPr>
        <p:spPr>
          <a:xfrm>
            <a:off x="184480" y="381100"/>
            <a:ext cx="62238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CARGA completa o</a:t>
            </a:r>
            <a:r>
              <a:rPr lang="es"/>
              <a:t> incremental ( o ambas)</a:t>
            </a:r>
            <a:endParaRPr/>
          </a:p>
        </p:txBody>
      </p:sp>
      <p:sp>
        <p:nvSpPr>
          <p:cNvPr id="552" name="Google Shape;552;p52"/>
          <p:cNvSpPr txBox="1"/>
          <p:nvPr>
            <p:ph idx="2" type="title"/>
          </p:nvPr>
        </p:nvSpPr>
        <p:spPr>
          <a:xfrm>
            <a:off x="1167524" y="2979373"/>
            <a:ext cx="1841400" cy="40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carga completa</a:t>
            </a:r>
            <a:endParaRPr/>
          </a:p>
        </p:txBody>
      </p:sp>
      <p:sp>
        <p:nvSpPr>
          <p:cNvPr id="553" name="Google Shape;553;p52"/>
          <p:cNvSpPr txBox="1"/>
          <p:nvPr>
            <p:ph idx="3" type="subTitle"/>
          </p:nvPr>
        </p:nvSpPr>
        <p:spPr>
          <a:xfrm>
            <a:off x="983625" y="3427800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Cada vez se cargan todos los datos</a:t>
            </a:r>
            <a:endParaRPr/>
          </a:p>
        </p:txBody>
      </p:sp>
      <p:sp>
        <p:nvSpPr>
          <p:cNvPr id="554" name="Google Shape;554;p52"/>
          <p:cNvSpPr txBox="1"/>
          <p:nvPr>
            <p:ph idx="13" type="title"/>
          </p:nvPr>
        </p:nvSpPr>
        <p:spPr>
          <a:xfrm>
            <a:off x="5904724" y="2710848"/>
            <a:ext cx="1841400" cy="40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carga incremental</a:t>
            </a:r>
            <a:endParaRPr/>
          </a:p>
        </p:txBody>
      </p:sp>
      <p:sp>
        <p:nvSpPr>
          <p:cNvPr id="555" name="Google Shape;555;p52"/>
          <p:cNvSpPr txBox="1"/>
          <p:nvPr>
            <p:ph idx="14" type="subTitle"/>
          </p:nvPr>
        </p:nvSpPr>
        <p:spPr>
          <a:xfrm>
            <a:off x="5720075" y="3159275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Los datos son acumulativos y no se sobreescriben.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Puede ser en batch o streaming.</a:t>
            </a:r>
            <a:endParaRPr/>
          </a:p>
        </p:txBody>
      </p:sp>
      <p:pic>
        <p:nvPicPr>
          <p:cNvPr id="556" name="Google Shape;556;p52"/>
          <p:cNvPicPr preferRelativeResize="0"/>
          <p:nvPr/>
        </p:nvPicPr>
        <p:blipFill rotWithShape="1">
          <a:blip r:embed="rId3">
            <a:alphaModFix/>
          </a:blip>
          <a:srcRect b="49624" l="0" r="0" t="0"/>
          <a:stretch/>
        </p:blipFill>
        <p:spPr>
          <a:xfrm>
            <a:off x="238963" y="3112559"/>
            <a:ext cx="863125" cy="78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52"/>
          <p:cNvPicPr preferRelativeResize="0"/>
          <p:nvPr/>
        </p:nvPicPr>
        <p:blipFill rotWithShape="1">
          <a:blip r:embed="rId3">
            <a:alphaModFix/>
          </a:blip>
          <a:srcRect b="3988" l="0" r="0" t="47316"/>
          <a:stretch/>
        </p:blipFill>
        <p:spPr>
          <a:xfrm>
            <a:off x="4789000" y="2965825"/>
            <a:ext cx="863125" cy="7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52"/>
          <p:cNvSpPr txBox="1"/>
          <p:nvPr/>
        </p:nvSpPr>
        <p:spPr>
          <a:xfrm>
            <a:off x="4011075" y="1383100"/>
            <a:ext cx="441000" cy="400200"/>
          </a:xfrm>
          <a:prstGeom prst="rect">
            <a:avLst/>
          </a:prstGeom>
          <a:solidFill>
            <a:srgbClr val="FCE5CD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4"/>
                </a:solidFill>
                <a:latin typeface="Anaheim"/>
                <a:ea typeface="Anaheim"/>
                <a:cs typeface="Anaheim"/>
                <a:sym typeface="Anaheim"/>
              </a:rPr>
              <a:t>ETL</a:t>
            </a:r>
            <a:endParaRPr b="1">
              <a:solidFill>
                <a:schemeClr val="accent4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65" name="Google Shape;565;p53"/>
          <p:cNvSpPr/>
          <p:nvPr/>
        </p:nvSpPr>
        <p:spPr>
          <a:xfrm>
            <a:off x="4275437" y="2527561"/>
            <a:ext cx="864000" cy="540000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Destino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6" name="Google Shape;566;p53"/>
          <p:cNvCxnSpPr>
            <a:stCxn id="567" idx="3"/>
            <a:endCxn id="565" idx="0"/>
          </p:cNvCxnSpPr>
          <p:nvPr/>
        </p:nvCxnSpPr>
        <p:spPr>
          <a:xfrm>
            <a:off x="1445837" y="2148145"/>
            <a:ext cx="3261600" cy="379500"/>
          </a:xfrm>
          <a:prstGeom prst="curved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68" name="Google Shape;568;p53"/>
          <p:cNvSpPr/>
          <p:nvPr/>
        </p:nvSpPr>
        <p:spPr>
          <a:xfrm>
            <a:off x="1508250" y="2202182"/>
            <a:ext cx="266922" cy="383724"/>
          </a:xfrm>
          <a:prstGeom prst="flowChartDocumen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53"/>
          <p:cNvSpPr txBox="1"/>
          <p:nvPr/>
        </p:nvSpPr>
        <p:spPr>
          <a:xfrm>
            <a:off x="2300535" y="3871263"/>
            <a:ext cx="3870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Carga incremental (CDC: Change Data Capture)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53"/>
          <p:cNvSpPr txBox="1"/>
          <p:nvPr/>
        </p:nvSpPr>
        <p:spPr>
          <a:xfrm>
            <a:off x="2372670" y="1805934"/>
            <a:ext cx="2504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Procesos batch - programados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53"/>
          <p:cNvSpPr/>
          <p:nvPr/>
        </p:nvSpPr>
        <p:spPr>
          <a:xfrm>
            <a:off x="1508250" y="2904260"/>
            <a:ext cx="266922" cy="383724"/>
          </a:xfrm>
          <a:prstGeom prst="flowChartDocumen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53"/>
          <p:cNvSpPr/>
          <p:nvPr/>
        </p:nvSpPr>
        <p:spPr>
          <a:xfrm>
            <a:off x="1499939" y="3606338"/>
            <a:ext cx="266922" cy="383724"/>
          </a:xfrm>
          <a:prstGeom prst="flowChartDocumen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53"/>
          <p:cNvSpPr/>
          <p:nvPr/>
        </p:nvSpPr>
        <p:spPr>
          <a:xfrm>
            <a:off x="5494895" y="2091392"/>
            <a:ext cx="266922" cy="383724"/>
          </a:xfrm>
          <a:prstGeom prst="flowChartDocumen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A’</a:t>
            </a:r>
            <a:endParaRPr b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53"/>
          <p:cNvSpPr/>
          <p:nvPr/>
        </p:nvSpPr>
        <p:spPr>
          <a:xfrm>
            <a:off x="5510285" y="2605751"/>
            <a:ext cx="266922" cy="383724"/>
          </a:xfrm>
          <a:prstGeom prst="flowChartDocumen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B’</a:t>
            </a:r>
            <a:endParaRPr b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53"/>
          <p:cNvSpPr/>
          <p:nvPr/>
        </p:nvSpPr>
        <p:spPr>
          <a:xfrm>
            <a:off x="5495257" y="3133457"/>
            <a:ext cx="266922" cy="383724"/>
          </a:xfrm>
          <a:prstGeom prst="flowChartDocumen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C’</a:t>
            </a:r>
            <a:endParaRPr b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6" name="Google Shape;576;p53"/>
          <p:cNvCxnSpPr>
            <a:stCxn id="577" idx="3"/>
            <a:endCxn id="565" idx="1"/>
          </p:cNvCxnSpPr>
          <p:nvPr/>
        </p:nvCxnSpPr>
        <p:spPr>
          <a:xfrm flipH="1" rot="10800000">
            <a:off x="1445837" y="2797665"/>
            <a:ext cx="2829600" cy="585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78" name="Google Shape;578;p53"/>
          <p:cNvCxnSpPr>
            <a:endCxn id="565" idx="2"/>
          </p:cNvCxnSpPr>
          <p:nvPr/>
        </p:nvCxnSpPr>
        <p:spPr>
          <a:xfrm flipH="1" rot="10800000">
            <a:off x="1408337" y="3067561"/>
            <a:ext cx="3299100" cy="472200"/>
          </a:xfrm>
          <a:prstGeom prst="curved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79" name="Google Shape;579;p53"/>
          <p:cNvSpPr txBox="1"/>
          <p:nvPr/>
        </p:nvSpPr>
        <p:spPr>
          <a:xfrm>
            <a:off x="3281573" y="1577644"/>
            <a:ext cx="571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PULL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53"/>
          <p:cNvSpPr txBox="1"/>
          <p:nvPr/>
        </p:nvSpPr>
        <p:spPr>
          <a:xfrm>
            <a:off x="3233483" y="3575974"/>
            <a:ext cx="619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PUSH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53"/>
          <p:cNvSpPr/>
          <p:nvPr/>
        </p:nvSpPr>
        <p:spPr>
          <a:xfrm>
            <a:off x="581837" y="3298926"/>
            <a:ext cx="864000" cy="540000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12" scaled="0"/>
          </a:gradFill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Origen C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53"/>
          <p:cNvSpPr/>
          <p:nvPr/>
        </p:nvSpPr>
        <p:spPr>
          <a:xfrm>
            <a:off x="581837" y="2586165"/>
            <a:ext cx="864000" cy="540000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12" scaled="0"/>
          </a:gradFill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Origen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53"/>
          <p:cNvSpPr/>
          <p:nvPr/>
        </p:nvSpPr>
        <p:spPr>
          <a:xfrm>
            <a:off x="581837" y="1878145"/>
            <a:ext cx="864000" cy="540000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12" scaled="0"/>
          </a:gradFill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Origen A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53"/>
          <p:cNvSpPr txBox="1"/>
          <p:nvPr>
            <p:ph idx="2" type="title"/>
          </p:nvPr>
        </p:nvSpPr>
        <p:spPr>
          <a:xfrm>
            <a:off x="6332699" y="1686373"/>
            <a:ext cx="1841400" cy="40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programada</a:t>
            </a:r>
            <a:endParaRPr/>
          </a:p>
        </p:txBody>
      </p:sp>
      <p:sp>
        <p:nvSpPr>
          <p:cNvPr id="583" name="Google Shape;583;p53"/>
          <p:cNvSpPr txBox="1"/>
          <p:nvPr>
            <p:ph idx="3" type="subTitle"/>
          </p:nvPr>
        </p:nvSpPr>
        <p:spPr>
          <a:xfrm>
            <a:off x="6148050" y="2103163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/>
              <a:t>Se hacen cargas </a:t>
            </a:r>
            <a:r>
              <a:rPr lang="es" sz="1200"/>
              <a:t>periódicas</a:t>
            </a:r>
            <a:r>
              <a:rPr lang="es" sz="1200"/>
              <a:t> con fechas y hora definida.</a:t>
            </a:r>
            <a:endParaRPr sz="1200"/>
          </a:p>
        </p:txBody>
      </p:sp>
      <p:sp>
        <p:nvSpPr>
          <p:cNvPr id="584" name="Google Shape;584;p53"/>
          <p:cNvSpPr txBox="1"/>
          <p:nvPr>
            <p:ph idx="13" type="title"/>
          </p:nvPr>
        </p:nvSpPr>
        <p:spPr>
          <a:xfrm>
            <a:off x="6332699" y="3297948"/>
            <a:ext cx="1841400" cy="40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bajo demanda</a:t>
            </a:r>
            <a:endParaRPr/>
          </a:p>
        </p:txBody>
      </p:sp>
      <p:sp>
        <p:nvSpPr>
          <p:cNvPr id="585" name="Google Shape;585;p53"/>
          <p:cNvSpPr txBox="1"/>
          <p:nvPr>
            <p:ph idx="15" type="ctrTitle"/>
          </p:nvPr>
        </p:nvSpPr>
        <p:spPr>
          <a:xfrm>
            <a:off x="184480" y="381100"/>
            <a:ext cx="62238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carga programada o bajo demanda</a:t>
            </a:r>
            <a:endParaRPr/>
          </a:p>
        </p:txBody>
      </p:sp>
      <p:pic>
        <p:nvPicPr>
          <p:cNvPr id="586" name="Google Shape;586;p53"/>
          <p:cNvPicPr preferRelativeResize="0"/>
          <p:nvPr/>
        </p:nvPicPr>
        <p:blipFill rotWithShape="1">
          <a:blip r:embed="rId3">
            <a:alphaModFix/>
          </a:blip>
          <a:srcRect b="49561" l="0" r="0" t="0"/>
          <a:stretch/>
        </p:blipFill>
        <p:spPr>
          <a:xfrm>
            <a:off x="6848188" y="1074425"/>
            <a:ext cx="810425" cy="73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53"/>
          <p:cNvPicPr preferRelativeResize="0"/>
          <p:nvPr/>
        </p:nvPicPr>
        <p:blipFill rotWithShape="1">
          <a:blip r:embed="rId3">
            <a:alphaModFix/>
          </a:blip>
          <a:srcRect b="0" l="0" r="0" t="49561"/>
          <a:stretch/>
        </p:blipFill>
        <p:spPr>
          <a:xfrm>
            <a:off x="6915000" y="2749290"/>
            <a:ext cx="810425" cy="73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53"/>
          <p:cNvSpPr txBox="1"/>
          <p:nvPr>
            <p:ph idx="3" type="subTitle"/>
          </p:nvPr>
        </p:nvSpPr>
        <p:spPr>
          <a:xfrm>
            <a:off x="5914525" y="3839175"/>
            <a:ext cx="2759400" cy="3489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230399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/>
              <a:t>Se hacen cuando ocurren eventos. Ej: tamaño de los datos, cambios de </a:t>
            </a:r>
            <a:r>
              <a:rPr lang="es" sz="1200"/>
              <a:t>temperatura</a:t>
            </a:r>
            <a:r>
              <a:rPr lang="es" sz="1200"/>
              <a:t>, </a:t>
            </a:r>
            <a:r>
              <a:rPr lang="es" sz="1200"/>
              <a:t>solicitudes</a:t>
            </a:r>
            <a:r>
              <a:rPr lang="es" sz="1200"/>
              <a:t> de usuarios.</a:t>
            </a:r>
            <a:endParaRPr sz="1200"/>
          </a:p>
        </p:txBody>
      </p:sp>
      <p:sp>
        <p:nvSpPr>
          <p:cNvPr id="589" name="Google Shape;589;p53"/>
          <p:cNvSpPr txBox="1"/>
          <p:nvPr/>
        </p:nvSpPr>
        <p:spPr>
          <a:xfrm>
            <a:off x="2804800" y="2088075"/>
            <a:ext cx="441000" cy="1693200"/>
          </a:xfrm>
          <a:prstGeom prst="rect">
            <a:avLst/>
          </a:prstGeom>
          <a:solidFill>
            <a:srgbClr val="FCE5CD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4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4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4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b="1" lang="es">
                <a:solidFill>
                  <a:schemeClr val="accent4"/>
                </a:solidFill>
                <a:latin typeface="Anaheim"/>
                <a:ea typeface="Anaheim"/>
                <a:cs typeface="Anaheim"/>
                <a:sym typeface="Anaheim"/>
              </a:rPr>
              <a:t>E</a:t>
            </a:r>
            <a:endParaRPr b="1">
              <a:solidFill>
                <a:schemeClr val="accent4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4"/>
                </a:solidFill>
                <a:latin typeface="Anaheim"/>
                <a:ea typeface="Anaheim"/>
                <a:cs typeface="Anaheim"/>
                <a:sym typeface="Anaheim"/>
              </a:rPr>
              <a:t> T</a:t>
            </a:r>
            <a:endParaRPr b="1">
              <a:solidFill>
                <a:schemeClr val="accent4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4"/>
                </a:solidFill>
                <a:latin typeface="Anaheim"/>
                <a:ea typeface="Anaheim"/>
                <a:cs typeface="Anaheim"/>
                <a:sym typeface="Anaheim"/>
              </a:rPr>
              <a:t> L</a:t>
            </a:r>
            <a:endParaRPr b="1">
              <a:solidFill>
                <a:schemeClr val="accent4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4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4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4"/>
          <p:cNvSpPr txBox="1"/>
          <p:nvPr>
            <p:ph type="ctrTitle"/>
          </p:nvPr>
        </p:nvSpPr>
        <p:spPr>
          <a:xfrm>
            <a:off x="484975" y="2248700"/>
            <a:ext cx="3534000" cy="110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PRIMER PRÁCTICA ETL </a:t>
            </a:r>
            <a:endParaRPr/>
          </a:p>
        </p:txBody>
      </p:sp>
      <p:grpSp>
        <p:nvGrpSpPr>
          <p:cNvPr id="595" name="Google Shape;595;p54"/>
          <p:cNvGrpSpPr/>
          <p:nvPr/>
        </p:nvGrpSpPr>
        <p:grpSpPr>
          <a:xfrm>
            <a:off x="4534350" y="4713051"/>
            <a:ext cx="4600713" cy="150450"/>
            <a:chOff x="0" y="4397412"/>
            <a:chExt cx="4600713" cy="150450"/>
          </a:xfrm>
        </p:grpSpPr>
        <p:sp>
          <p:nvSpPr>
            <p:cNvPr id="596" name="Google Shape;596;p54"/>
            <p:cNvSpPr/>
            <p:nvPr/>
          </p:nvSpPr>
          <p:spPr>
            <a:xfrm>
              <a:off x="0" y="4397412"/>
              <a:ext cx="4600713" cy="2416"/>
            </a:xfrm>
            <a:custGeom>
              <a:rect b="b" l="l" r="r" t="t"/>
              <a:pathLst>
                <a:path extrusionOk="0" h="69" w="131402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54"/>
            <p:cNvSpPr/>
            <p:nvPr/>
          </p:nvSpPr>
          <p:spPr>
            <a:xfrm>
              <a:off x="755786" y="4545586"/>
              <a:ext cx="305519" cy="2276"/>
            </a:xfrm>
            <a:custGeom>
              <a:rect b="b" l="l" r="r" t="t"/>
              <a:pathLst>
                <a:path extrusionOk="0" h="65" w="8726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54"/>
            <p:cNvSpPr/>
            <p:nvPr/>
          </p:nvSpPr>
          <p:spPr>
            <a:xfrm>
              <a:off x="1619552" y="4536412"/>
              <a:ext cx="497808" cy="2276"/>
            </a:xfrm>
            <a:custGeom>
              <a:rect b="b" l="l" r="r" t="t"/>
              <a:pathLst>
                <a:path extrusionOk="0" h="65" w="14218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54"/>
            <p:cNvSpPr/>
            <p:nvPr/>
          </p:nvSpPr>
          <p:spPr>
            <a:xfrm>
              <a:off x="1070481" y="4460119"/>
              <a:ext cx="175833" cy="2311"/>
            </a:xfrm>
            <a:custGeom>
              <a:rect b="b" l="l" r="r" t="t"/>
              <a:pathLst>
                <a:path extrusionOk="0" h="66" w="5022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54"/>
            <p:cNvSpPr/>
            <p:nvPr/>
          </p:nvSpPr>
          <p:spPr>
            <a:xfrm>
              <a:off x="2732853" y="4514424"/>
              <a:ext cx="418259" cy="2276"/>
            </a:xfrm>
            <a:custGeom>
              <a:rect b="b" l="l" r="r" t="t"/>
              <a:pathLst>
                <a:path extrusionOk="0" h="65" w="11946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1" name="Google Shape;601;p54"/>
          <p:cNvGrpSpPr/>
          <p:nvPr/>
        </p:nvGrpSpPr>
        <p:grpSpPr>
          <a:xfrm>
            <a:off x="4944850" y="677471"/>
            <a:ext cx="3030013" cy="3929999"/>
            <a:chOff x="509250" y="566571"/>
            <a:chExt cx="3030013" cy="3929999"/>
          </a:xfrm>
        </p:grpSpPr>
        <p:grpSp>
          <p:nvGrpSpPr>
            <p:cNvPr id="602" name="Google Shape;602;p54"/>
            <p:cNvGrpSpPr/>
            <p:nvPr/>
          </p:nvGrpSpPr>
          <p:grpSpPr>
            <a:xfrm>
              <a:off x="2088401" y="1444628"/>
              <a:ext cx="1000385" cy="883233"/>
              <a:chOff x="6472501" y="1326053"/>
              <a:chExt cx="1000385" cy="883233"/>
            </a:xfrm>
          </p:grpSpPr>
          <p:sp>
            <p:nvSpPr>
              <p:cNvPr id="603" name="Google Shape;603;p54"/>
              <p:cNvSpPr/>
              <p:nvPr/>
            </p:nvSpPr>
            <p:spPr>
              <a:xfrm>
                <a:off x="6472501" y="1326053"/>
                <a:ext cx="1000385" cy="883233"/>
              </a:xfrm>
              <a:custGeom>
                <a:rect b="b" l="l" r="r" t="t"/>
                <a:pathLst>
                  <a:path extrusionOk="0" h="19896" w="22535">
                    <a:moveTo>
                      <a:pt x="11255" y="0"/>
                    </a:moveTo>
                    <a:cubicBezTo>
                      <a:pt x="8227" y="0"/>
                      <a:pt x="5239" y="1376"/>
                      <a:pt x="3289" y="3985"/>
                    </a:cubicBezTo>
                    <a:cubicBezTo>
                      <a:pt x="1" y="8378"/>
                      <a:pt x="913" y="14612"/>
                      <a:pt x="5316" y="17907"/>
                    </a:cubicBezTo>
                    <a:cubicBezTo>
                      <a:pt x="7110" y="19248"/>
                      <a:pt x="9206" y="19895"/>
                      <a:pt x="11284" y="19895"/>
                    </a:cubicBezTo>
                    <a:cubicBezTo>
                      <a:pt x="14312" y="19895"/>
                      <a:pt x="17299" y="18520"/>
                      <a:pt x="19247" y="15912"/>
                    </a:cubicBezTo>
                    <a:cubicBezTo>
                      <a:pt x="22535" y="11515"/>
                      <a:pt x="21627" y="5281"/>
                      <a:pt x="17219" y="1986"/>
                    </a:cubicBezTo>
                    <a:cubicBezTo>
                      <a:pt x="15426" y="647"/>
                      <a:pt x="13331" y="0"/>
                      <a:pt x="11255" y="0"/>
                    </a:cubicBezTo>
                    <a:close/>
                  </a:path>
                </a:pathLst>
              </a:custGeom>
              <a:solidFill>
                <a:srgbClr val="AB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54"/>
              <p:cNvSpPr/>
              <p:nvPr/>
            </p:nvSpPr>
            <p:spPr>
              <a:xfrm>
                <a:off x="6591559" y="1431083"/>
                <a:ext cx="762308" cy="673123"/>
              </a:xfrm>
              <a:custGeom>
                <a:rect b="b" l="l" r="r" t="t"/>
                <a:pathLst>
                  <a:path extrusionOk="0" h="15163" w="17172">
                    <a:moveTo>
                      <a:pt x="8574" y="0"/>
                    </a:moveTo>
                    <a:cubicBezTo>
                      <a:pt x="6268" y="0"/>
                      <a:pt x="3991" y="1048"/>
                      <a:pt x="2505" y="3036"/>
                    </a:cubicBezTo>
                    <a:cubicBezTo>
                      <a:pt x="0" y="6385"/>
                      <a:pt x="693" y="11138"/>
                      <a:pt x="4052" y="13646"/>
                    </a:cubicBezTo>
                    <a:cubicBezTo>
                      <a:pt x="5418" y="14669"/>
                      <a:pt x="7014" y="15162"/>
                      <a:pt x="8596" y="15162"/>
                    </a:cubicBezTo>
                    <a:cubicBezTo>
                      <a:pt x="10903" y="15162"/>
                      <a:pt x="13180" y="14113"/>
                      <a:pt x="14666" y="12124"/>
                    </a:cubicBezTo>
                    <a:cubicBezTo>
                      <a:pt x="17171" y="8776"/>
                      <a:pt x="16479" y="4023"/>
                      <a:pt x="13119" y="1515"/>
                    </a:cubicBezTo>
                    <a:cubicBezTo>
                      <a:pt x="11753" y="494"/>
                      <a:pt x="10157" y="0"/>
                      <a:pt x="8574" y="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54"/>
              <p:cNvSpPr/>
              <p:nvPr/>
            </p:nvSpPr>
            <p:spPr>
              <a:xfrm>
                <a:off x="6695435" y="1419230"/>
                <a:ext cx="625446" cy="541722"/>
              </a:xfrm>
              <a:custGeom>
                <a:rect b="b" l="l" r="r" t="t"/>
                <a:pathLst>
                  <a:path extrusionOk="0" h="12203" w="14089">
                    <a:moveTo>
                      <a:pt x="6307" y="1"/>
                    </a:moveTo>
                    <a:cubicBezTo>
                      <a:pt x="6282" y="1"/>
                      <a:pt x="6257" y="1"/>
                      <a:pt x="6231" y="1"/>
                    </a:cubicBezTo>
                    <a:cubicBezTo>
                      <a:pt x="5492" y="8"/>
                      <a:pt x="4795" y="127"/>
                      <a:pt x="4167" y="306"/>
                    </a:cubicBezTo>
                    <a:cubicBezTo>
                      <a:pt x="3539" y="490"/>
                      <a:pt x="2983" y="737"/>
                      <a:pt x="2502" y="1013"/>
                    </a:cubicBezTo>
                    <a:cubicBezTo>
                      <a:pt x="1540" y="1566"/>
                      <a:pt x="909" y="2216"/>
                      <a:pt x="528" y="2690"/>
                    </a:cubicBezTo>
                    <a:cubicBezTo>
                      <a:pt x="147" y="3170"/>
                      <a:pt x="1" y="3480"/>
                      <a:pt x="29" y="3497"/>
                    </a:cubicBezTo>
                    <a:cubicBezTo>
                      <a:pt x="31" y="3498"/>
                      <a:pt x="33" y="3499"/>
                      <a:pt x="35" y="3499"/>
                    </a:cubicBezTo>
                    <a:cubicBezTo>
                      <a:pt x="85" y="3499"/>
                      <a:pt x="292" y="3245"/>
                      <a:pt x="693" y="2844"/>
                    </a:cubicBezTo>
                    <a:cubicBezTo>
                      <a:pt x="1116" y="2428"/>
                      <a:pt x="1767" y="1853"/>
                      <a:pt x="2700" y="1376"/>
                    </a:cubicBezTo>
                    <a:cubicBezTo>
                      <a:pt x="3166" y="1136"/>
                      <a:pt x="3701" y="924"/>
                      <a:pt x="4297" y="770"/>
                    </a:cubicBezTo>
                    <a:cubicBezTo>
                      <a:pt x="4863" y="630"/>
                      <a:pt x="5480" y="539"/>
                      <a:pt x="6128" y="539"/>
                    </a:cubicBezTo>
                    <a:cubicBezTo>
                      <a:pt x="6162" y="539"/>
                      <a:pt x="6197" y="539"/>
                      <a:pt x="6231" y="540"/>
                    </a:cubicBezTo>
                    <a:cubicBezTo>
                      <a:pt x="6576" y="543"/>
                      <a:pt x="6928" y="565"/>
                      <a:pt x="7283" y="622"/>
                    </a:cubicBezTo>
                    <a:cubicBezTo>
                      <a:pt x="7638" y="680"/>
                      <a:pt x="7997" y="755"/>
                      <a:pt x="8357" y="869"/>
                    </a:cubicBezTo>
                    <a:cubicBezTo>
                      <a:pt x="8712" y="981"/>
                      <a:pt x="9067" y="1114"/>
                      <a:pt x="9412" y="1286"/>
                    </a:cubicBezTo>
                    <a:cubicBezTo>
                      <a:pt x="9760" y="1459"/>
                      <a:pt x="10097" y="1656"/>
                      <a:pt x="10424" y="1882"/>
                    </a:cubicBezTo>
                    <a:cubicBezTo>
                      <a:pt x="10747" y="2112"/>
                      <a:pt x="11049" y="2360"/>
                      <a:pt x="11324" y="2625"/>
                    </a:cubicBezTo>
                    <a:cubicBezTo>
                      <a:pt x="11604" y="2890"/>
                      <a:pt x="11856" y="3182"/>
                      <a:pt x="12082" y="3475"/>
                    </a:cubicBezTo>
                    <a:cubicBezTo>
                      <a:pt x="12311" y="3773"/>
                      <a:pt x="12505" y="4083"/>
                      <a:pt x="12678" y="4398"/>
                    </a:cubicBezTo>
                    <a:cubicBezTo>
                      <a:pt x="12853" y="4714"/>
                      <a:pt x="12997" y="5034"/>
                      <a:pt x="13120" y="5357"/>
                    </a:cubicBezTo>
                    <a:cubicBezTo>
                      <a:pt x="13363" y="5999"/>
                      <a:pt x="13499" y="6645"/>
                      <a:pt x="13564" y="7255"/>
                    </a:cubicBezTo>
                    <a:cubicBezTo>
                      <a:pt x="13625" y="7865"/>
                      <a:pt x="13607" y="8443"/>
                      <a:pt x="13547" y="8960"/>
                    </a:cubicBezTo>
                    <a:cubicBezTo>
                      <a:pt x="13418" y="10005"/>
                      <a:pt x="13098" y="10812"/>
                      <a:pt x="12853" y="11351"/>
                    </a:cubicBezTo>
                    <a:cubicBezTo>
                      <a:pt x="12603" y="11889"/>
                      <a:pt x="12430" y="12176"/>
                      <a:pt x="12466" y="12202"/>
                    </a:cubicBezTo>
                    <a:cubicBezTo>
                      <a:pt x="12467" y="12202"/>
                      <a:pt x="12468" y="12202"/>
                      <a:pt x="12469" y="12202"/>
                    </a:cubicBezTo>
                    <a:cubicBezTo>
                      <a:pt x="12511" y="12202"/>
                      <a:pt x="12743" y="11961"/>
                      <a:pt x="13055" y="11455"/>
                    </a:cubicBezTo>
                    <a:cubicBezTo>
                      <a:pt x="13367" y="10934"/>
                      <a:pt x="13762" y="10116"/>
                      <a:pt x="13952" y="9025"/>
                    </a:cubicBezTo>
                    <a:cubicBezTo>
                      <a:pt x="14046" y="8479"/>
                      <a:pt x="14089" y="7869"/>
                      <a:pt x="14046" y="7216"/>
                    </a:cubicBezTo>
                    <a:cubicBezTo>
                      <a:pt x="13999" y="6566"/>
                      <a:pt x="13873" y="5870"/>
                      <a:pt x="13622" y="5173"/>
                    </a:cubicBezTo>
                    <a:cubicBezTo>
                      <a:pt x="13499" y="4829"/>
                      <a:pt x="13353" y="4477"/>
                      <a:pt x="13169" y="4136"/>
                    </a:cubicBezTo>
                    <a:cubicBezTo>
                      <a:pt x="12987" y="3795"/>
                      <a:pt x="12782" y="3458"/>
                      <a:pt x="12538" y="3135"/>
                    </a:cubicBezTo>
                    <a:cubicBezTo>
                      <a:pt x="12293" y="2815"/>
                      <a:pt x="12028" y="2499"/>
                      <a:pt x="11730" y="2212"/>
                    </a:cubicBezTo>
                    <a:cubicBezTo>
                      <a:pt x="11429" y="1921"/>
                      <a:pt x="11102" y="1652"/>
                      <a:pt x="10754" y="1404"/>
                    </a:cubicBezTo>
                    <a:cubicBezTo>
                      <a:pt x="10403" y="1164"/>
                      <a:pt x="10040" y="949"/>
                      <a:pt x="9663" y="766"/>
                    </a:cubicBezTo>
                    <a:cubicBezTo>
                      <a:pt x="9290" y="583"/>
                      <a:pt x="8905" y="443"/>
                      <a:pt x="8518" y="324"/>
                    </a:cubicBezTo>
                    <a:cubicBezTo>
                      <a:pt x="8134" y="206"/>
                      <a:pt x="7746" y="127"/>
                      <a:pt x="7362" y="73"/>
                    </a:cubicBezTo>
                    <a:cubicBezTo>
                      <a:pt x="7005" y="23"/>
                      <a:pt x="6653" y="1"/>
                      <a:pt x="63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6" name="Google Shape;606;p54"/>
            <p:cNvGrpSpPr/>
            <p:nvPr/>
          </p:nvGrpSpPr>
          <p:grpSpPr>
            <a:xfrm>
              <a:off x="737571" y="2278324"/>
              <a:ext cx="519733" cy="485268"/>
              <a:chOff x="4694531" y="2250235"/>
              <a:chExt cx="1090502" cy="1018186"/>
            </a:xfrm>
          </p:grpSpPr>
          <p:sp>
            <p:nvSpPr>
              <p:cNvPr id="607" name="Google Shape;607;p54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rect b="b" l="l" r="r" t="t"/>
                <a:pathLst>
                  <a:path extrusionOk="0" h="22936" w="24565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54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rect b="b" l="l" r="r" t="t"/>
                <a:pathLst>
                  <a:path extrusionOk="0" h="17479" w="18723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54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rect b="b" l="l" r="r" t="t"/>
                <a:pathLst>
                  <a:path extrusionOk="0" h="10605" w="17627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0" name="Google Shape;610;p54"/>
            <p:cNvGrpSpPr/>
            <p:nvPr/>
          </p:nvGrpSpPr>
          <p:grpSpPr>
            <a:xfrm>
              <a:off x="1447127" y="1709640"/>
              <a:ext cx="180369" cy="168408"/>
              <a:chOff x="4694531" y="2250235"/>
              <a:chExt cx="1090502" cy="1018186"/>
            </a:xfrm>
          </p:grpSpPr>
          <p:sp>
            <p:nvSpPr>
              <p:cNvPr id="611" name="Google Shape;611;p54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rect b="b" l="l" r="r" t="t"/>
                <a:pathLst>
                  <a:path extrusionOk="0" h="22936" w="24565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54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rect b="b" l="l" r="r" t="t"/>
                <a:pathLst>
                  <a:path extrusionOk="0" h="17479" w="18723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54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rect b="b" l="l" r="r" t="t"/>
                <a:pathLst>
                  <a:path extrusionOk="0" h="10605" w="17627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14" name="Google Shape;614;p54"/>
            <p:cNvSpPr/>
            <p:nvPr/>
          </p:nvSpPr>
          <p:spPr>
            <a:xfrm>
              <a:off x="1600212" y="3864266"/>
              <a:ext cx="372943" cy="224375"/>
            </a:xfrm>
            <a:custGeom>
              <a:rect b="b" l="l" r="r" t="t"/>
              <a:pathLst>
                <a:path extrusionOk="0" h="10605" w="17627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54"/>
            <p:cNvSpPr/>
            <p:nvPr/>
          </p:nvSpPr>
          <p:spPr>
            <a:xfrm>
              <a:off x="3388750" y="2496459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54"/>
            <p:cNvSpPr/>
            <p:nvPr/>
          </p:nvSpPr>
          <p:spPr>
            <a:xfrm>
              <a:off x="3222671" y="1071688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54"/>
            <p:cNvSpPr/>
            <p:nvPr/>
          </p:nvSpPr>
          <p:spPr>
            <a:xfrm rot="10800000">
              <a:off x="2768536" y="4345991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54"/>
            <p:cNvSpPr/>
            <p:nvPr/>
          </p:nvSpPr>
          <p:spPr>
            <a:xfrm rot="10800000">
              <a:off x="889350" y="4253421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54"/>
            <p:cNvSpPr/>
            <p:nvPr/>
          </p:nvSpPr>
          <p:spPr>
            <a:xfrm>
              <a:off x="509250" y="566571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54"/>
            <p:cNvSpPr/>
            <p:nvPr/>
          </p:nvSpPr>
          <p:spPr>
            <a:xfrm>
              <a:off x="732296" y="772838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1" name="Google Shape;621;p54"/>
          <p:cNvGrpSpPr/>
          <p:nvPr/>
        </p:nvGrpSpPr>
        <p:grpSpPr>
          <a:xfrm rot="2264335">
            <a:off x="6810081" y="1768496"/>
            <a:ext cx="450454" cy="510995"/>
            <a:chOff x="3086313" y="2877049"/>
            <a:chExt cx="320143" cy="392581"/>
          </a:xfrm>
        </p:grpSpPr>
        <p:sp>
          <p:nvSpPr>
            <p:cNvPr id="622" name="Google Shape;622;p54"/>
            <p:cNvSpPr/>
            <p:nvPr/>
          </p:nvSpPr>
          <p:spPr>
            <a:xfrm>
              <a:off x="3125749" y="2915371"/>
              <a:ext cx="240505" cy="354259"/>
            </a:xfrm>
            <a:custGeom>
              <a:rect b="b" l="l" r="r" t="t"/>
              <a:pathLst>
                <a:path extrusionOk="0" h="11121" w="7550">
                  <a:moveTo>
                    <a:pt x="3775" y="2929"/>
                  </a:moveTo>
                  <a:lnTo>
                    <a:pt x="3918" y="3120"/>
                  </a:lnTo>
                  <a:cubicBezTo>
                    <a:pt x="3871" y="3144"/>
                    <a:pt x="3823" y="3144"/>
                    <a:pt x="3775" y="3144"/>
                  </a:cubicBezTo>
                  <a:cubicBezTo>
                    <a:pt x="3740" y="3132"/>
                    <a:pt x="3692" y="3120"/>
                    <a:pt x="3644" y="3120"/>
                  </a:cubicBezTo>
                  <a:lnTo>
                    <a:pt x="3775" y="2929"/>
                  </a:lnTo>
                  <a:close/>
                  <a:moveTo>
                    <a:pt x="4168" y="3501"/>
                  </a:moveTo>
                  <a:lnTo>
                    <a:pt x="4299" y="3703"/>
                  </a:lnTo>
                  <a:cubicBezTo>
                    <a:pt x="4126" y="3751"/>
                    <a:pt x="3948" y="3775"/>
                    <a:pt x="3769" y="3775"/>
                  </a:cubicBezTo>
                  <a:cubicBezTo>
                    <a:pt x="3591" y="3775"/>
                    <a:pt x="3412" y="3751"/>
                    <a:pt x="3239" y="3703"/>
                  </a:cubicBezTo>
                  <a:lnTo>
                    <a:pt x="3382" y="3501"/>
                  </a:lnTo>
                  <a:cubicBezTo>
                    <a:pt x="3513" y="3560"/>
                    <a:pt x="3644" y="3572"/>
                    <a:pt x="3775" y="3572"/>
                  </a:cubicBezTo>
                  <a:cubicBezTo>
                    <a:pt x="3918" y="3572"/>
                    <a:pt x="4049" y="3537"/>
                    <a:pt x="4168" y="3501"/>
                  </a:cubicBezTo>
                  <a:close/>
                  <a:moveTo>
                    <a:pt x="3120" y="4132"/>
                  </a:moveTo>
                  <a:cubicBezTo>
                    <a:pt x="3275" y="4180"/>
                    <a:pt x="3418" y="4191"/>
                    <a:pt x="3561" y="4215"/>
                  </a:cubicBezTo>
                  <a:lnTo>
                    <a:pt x="3561" y="8109"/>
                  </a:lnTo>
                  <a:lnTo>
                    <a:pt x="3120" y="8109"/>
                  </a:lnTo>
                  <a:lnTo>
                    <a:pt x="3120" y="4132"/>
                  </a:lnTo>
                  <a:close/>
                  <a:moveTo>
                    <a:pt x="4430" y="4132"/>
                  </a:moveTo>
                  <a:lnTo>
                    <a:pt x="4430" y="8109"/>
                  </a:lnTo>
                  <a:lnTo>
                    <a:pt x="4001" y="8109"/>
                  </a:lnTo>
                  <a:lnTo>
                    <a:pt x="4001" y="4215"/>
                  </a:lnTo>
                  <a:cubicBezTo>
                    <a:pt x="4156" y="4191"/>
                    <a:pt x="4287" y="4180"/>
                    <a:pt x="4430" y="4132"/>
                  </a:cubicBezTo>
                  <a:close/>
                  <a:moveTo>
                    <a:pt x="3799" y="441"/>
                  </a:moveTo>
                  <a:cubicBezTo>
                    <a:pt x="4668" y="441"/>
                    <a:pt x="5490" y="786"/>
                    <a:pt x="6121" y="1394"/>
                  </a:cubicBezTo>
                  <a:cubicBezTo>
                    <a:pt x="6752" y="2025"/>
                    <a:pt x="7097" y="2858"/>
                    <a:pt x="7097" y="3751"/>
                  </a:cubicBezTo>
                  <a:cubicBezTo>
                    <a:pt x="7097" y="4620"/>
                    <a:pt x="6752" y="5442"/>
                    <a:pt x="6157" y="6073"/>
                  </a:cubicBezTo>
                  <a:cubicBezTo>
                    <a:pt x="5609" y="6632"/>
                    <a:pt x="5299" y="7347"/>
                    <a:pt x="5240" y="8109"/>
                  </a:cubicBezTo>
                  <a:lnTo>
                    <a:pt x="4883" y="8109"/>
                  </a:lnTo>
                  <a:lnTo>
                    <a:pt x="4883" y="3822"/>
                  </a:lnTo>
                  <a:cubicBezTo>
                    <a:pt x="4883" y="3775"/>
                    <a:pt x="4871" y="3739"/>
                    <a:pt x="4835" y="3703"/>
                  </a:cubicBezTo>
                  <a:lnTo>
                    <a:pt x="3978" y="2406"/>
                  </a:lnTo>
                  <a:cubicBezTo>
                    <a:pt x="3930" y="2346"/>
                    <a:pt x="3871" y="2310"/>
                    <a:pt x="3799" y="2310"/>
                  </a:cubicBezTo>
                  <a:cubicBezTo>
                    <a:pt x="3716" y="2310"/>
                    <a:pt x="3644" y="2334"/>
                    <a:pt x="3620" y="2406"/>
                  </a:cubicBezTo>
                  <a:lnTo>
                    <a:pt x="2751" y="3703"/>
                  </a:lnTo>
                  <a:cubicBezTo>
                    <a:pt x="2728" y="3739"/>
                    <a:pt x="2704" y="3775"/>
                    <a:pt x="2704" y="3822"/>
                  </a:cubicBezTo>
                  <a:lnTo>
                    <a:pt x="2704" y="8109"/>
                  </a:lnTo>
                  <a:lnTo>
                    <a:pt x="2347" y="8109"/>
                  </a:lnTo>
                  <a:cubicBezTo>
                    <a:pt x="2287" y="7347"/>
                    <a:pt x="1977" y="6632"/>
                    <a:pt x="1430" y="6073"/>
                  </a:cubicBezTo>
                  <a:cubicBezTo>
                    <a:pt x="834" y="5465"/>
                    <a:pt x="501" y="4656"/>
                    <a:pt x="489" y="3810"/>
                  </a:cubicBezTo>
                  <a:cubicBezTo>
                    <a:pt x="477" y="2929"/>
                    <a:pt x="823" y="2096"/>
                    <a:pt x="1430" y="1453"/>
                  </a:cubicBezTo>
                  <a:cubicBezTo>
                    <a:pt x="2049" y="822"/>
                    <a:pt x="2870" y="453"/>
                    <a:pt x="3751" y="441"/>
                  </a:cubicBezTo>
                  <a:close/>
                  <a:moveTo>
                    <a:pt x="5228" y="8561"/>
                  </a:moveTo>
                  <a:lnTo>
                    <a:pt x="5228" y="8835"/>
                  </a:lnTo>
                  <a:lnTo>
                    <a:pt x="5228" y="8883"/>
                  </a:lnTo>
                  <a:lnTo>
                    <a:pt x="2335" y="8883"/>
                  </a:lnTo>
                  <a:lnTo>
                    <a:pt x="2335" y="8835"/>
                  </a:lnTo>
                  <a:lnTo>
                    <a:pt x="2335" y="8561"/>
                  </a:lnTo>
                  <a:close/>
                  <a:moveTo>
                    <a:pt x="5121" y="9311"/>
                  </a:moveTo>
                  <a:cubicBezTo>
                    <a:pt x="4942" y="9752"/>
                    <a:pt x="4525" y="10026"/>
                    <a:pt x="4037" y="10026"/>
                  </a:cubicBezTo>
                  <a:lnTo>
                    <a:pt x="3525" y="10026"/>
                  </a:lnTo>
                  <a:cubicBezTo>
                    <a:pt x="3037" y="10026"/>
                    <a:pt x="2620" y="9728"/>
                    <a:pt x="2442" y="9311"/>
                  </a:cubicBezTo>
                  <a:close/>
                  <a:moveTo>
                    <a:pt x="4049" y="10478"/>
                  </a:moveTo>
                  <a:cubicBezTo>
                    <a:pt x="4061" y="10478"/>
                    <a:pt x="4109" y="10478"/>
                    <a:pt x="4132" y="10490"/>
                  </a:cubicBezTo>
                  <a:cubicBezTo>
                    <a:pt x="4132" y="10597"/>
                    <a:pt x="4049" y="10668"/>
                    <a:pt x="3954" y="10668"/>
                  </a:cubicBezTo>
                  <a:lnTo>
                    <a:pt x="3620" y="10668"/>
                  </a:lnTo>
                  <a:cubicBezTo>
                    <a:pt x="3513" y="10668"/>
                    <a:pt x="3442" y="10585"/>
                    <a:pt x="3442" y="10490"/>
                  </a:cubicBezTo>
                  <a:lnTo>
                    <a:pt x="3442" y="10478"/>
                  </a:lnTo>
                  <a:close/>
                  <a:moveTo>
                    <a:pt x="3762" y="0"/>
                  </a:moveTo>
                  <a:cubicBezTo>
                    <a:pt x="3746" y="0"/>
                    <a:pt x="3731" y="0"/>
                    <a:pt x="3716" y="0"/>
                  </a:cubicBezTo>
                  <a:cubicBezTo>
                    <a:pt x="1656" y="24"/>
                    <a:pt x="1" y="1739"/>
                    <a:pt x="13" y="3810"/>
                  </a:cubicBezTo>
                  <a:cubicBezTo>
                    <a:pt x="25" y="4775"/>
                    <a:pt x="406" y="5680"/>
                    <a:pt x="1073" y="6370"/>
                  </a:cubicBezTo>
                  <a:cubicBezTo>
                    <a:pt x="1596" y="6906"/>
                    <a:pt x="1870" y="7609"/>
                    <a:pt x="1870" y="8335"/>
                  </a:cubicBezTo>
                  <a:lnTo>
                    <a:pt x="1870" y="8835"/>
                  </a:lnTo>
                  <a:cubicBezTo>
                    <a:pt x="1870" y="9549"/>
                    <a:pt x="2335" y="10168"/>
                    <a:pt x="2966" y="10383"/>
                  </a:cubicBezTo>
                  <a:lnTo>
                    <a:pt x="2966" y="10490"/>
                  </a:lnTo>
                  <a:cubicBezTo>
                    <a:pt x="2966" y="10835"/>
                    <a:pt x="3239" y="11121"/>
                    <a:pt x="3585" y="11121"/>
                  </a:cubicBezTo>
                  <a:lnTo>
                    <a:pt x="3930" y="11121"/>
                  </a:lnTo>
                  <a:cubicBezTo>
                    <a:pt x="4275" y="11121"/>
                    <a:pt x="4549" y="10835"/>
                    <a:pt x="4549" y="10490"/>
                  </a:cubicBezTo>
                  <a:lnTo>
                    <a:pt x="4549" y="10383"/>
                  </a:lnTo>
                  <a:cubicBezTo>
                    <a:pt x="5192" y="10168"/>
                    <a:pt x="5645" y="9549"/>
                    <a:pt x="5645" y="8835"/>
                  </a:cubicBezTo>
                  <a:lnTo>
                    <a:pt x="5645" y="8335"/>
                  </a:lnTo>
                  <a:cubicBezTo>
                    <a:pt x="5645" y="7609"/>
                    <a:pt x="5918" y="6918"/>
                    <a:pt x="6442" y="6382"/>
                  </a:cubicBezTo>
                  <a:cubicBezTo>
                    <a:pt x="7133" y="5680"/>
                    <a:pt x="7502" y="4751"/>
                    <a:pt x="7502" y="3763"/>
                  </a:cubicBezTo>
                  <a:cubicBezTo>
                    <a:pt x="7550" y="2751"/>
                    <a:pt x="7145" y="1798"/>
                    <a:pt x="6418" y="1084"/>
                  </a:cubicBezTo>
                  <a:cubicBezTo>
                    <a:pt x="5715" y="380"/>
                    <a:pt x="4757" y="0"/>
                    <a:pt x="37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623" name="Google Shape;623;p54"/>
            <p:cNvSpPr/>
            <p:nvPr/>
          </p:nvSpPr>
          <p:spPr>
            <a:xfrm>
              <a:off x="3263076" y="2942511"/>
              <a:ext cx="79287" cy="99579"/>
            </a:xfrm>
            <a:custGeom>
              <a:rect b="b" l="l" r="r" t="t"/>
              <a:pathLst>
                <a:path extrusionOk="0" h="3126" w="2489">
                  <a:moveTo>
                    <a:pt x="246" y="1"/>
                  </a:moveTo>
                  <a:cubicBezTo>
                    <a:pt x="146" y="1"/>
                    <a:pt x="56" y="59"/>
                    <a:pt x="36" y="161"/>
                  </a:cubicBezTo>
                  <a:cubicBezTo>
                    <a:pt x="0" y="280"/>
                    <a:pt x="60" y="399"/>
                    <a:pt x="179" y="422"/>
                  </a:cubicBezTo>
                  <a:cubicBezTo>
                    <a:pt x="1286" y="744"/>
                    <a:pt x="2048" y="1768"/>
                    <a:pt x="2048" y="2899"/>
                  </a:cubicBezTo>
                  <a:cubicBezTo>
                    <a:pt x="2048" y="3018"/>
                    <a:pt x="2143" y="3125"/>
                    <a:pt x="2262" y="3125"/>
                  </a:cubicBezTo>
                  <a:cubicBezTo>
                    <a:pt x="2381" y="3125"/>
                    <a:pt x="2488" y="3018"/>
                    <a:pt x="2488" y="2899"/>
                  </a:cubicBezTo>
                  <a:cubicBezTo>
                    <a:pt x="2488" y="1577"/>
                    <a:pt x="1595" y="387"/>
                    <a:pt x="298" y="6"/>
                  </a:cubicBezTo>
                  <a:cubicBezTo>
                    <a:pt x="280" y="2"/>
                    <a:pt x="263" y="1"/>
                    <a:pt x="2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624" name="Google Shape;624;p54"/>
            <p:cNvSpPr/>
            <p:nvPr/>
          </p:nvSpPr>
          <p:spPr>
            <a:xfrm>
              <a:off x="3237656" y="2939262"/>
              <a:ext cx="20897" cy="14462"/>
            </a:xfrm>
            <a:custGeom>
              <a:rect b="b" l="l" r="r" t="t"/>
              <a:pathLst>
                <a:path extrusionOk="0" h="454" w="656">
                  <a:moveTo>
                    <a:pt x="227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7" y="453"/>
                  </a:cubicBezTo>
                  <a:lnTo>
                    <a:pt x="417" y="453"/>
                  </a:lnTo>
                  <a:cubicBezTo>
                    <a:pt x="536" y="453"/>
                    <a:pt x="619" y="358"/>
                    <a:pt x="643" y="251"/>
                  </a:cubicBezTo>
                  <a:cubicBezTo>
                    <a:pt x="655" y="108"/>
                    <a:pt x="560" y="1"/>
                    <a:pt x="4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625" name="Google Shape;625;p54"/>
            <p:cNvSpPr/>
            <p:nvPr/>
          </p:nvSpPr>
          <p:spPr>
            <a:xfrm>
              <a:off x="3379888" y="3029539"/>
              <a:ext cx="26567" cy="14048"/>
            </a:xfrm>
            <a:custGeom>
              <a:rect b="b" l="l" r="r" t="t"/>
              <a:pathLst>
                <a:path extrusionOk="0" h="441" w="834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6"/>
                    <a:pt x="107" y="441"/>
                    <a:pt x="226" y="441"/>
                  </a:cubicBezTo>
                  <a:lnTo>
                    <a:pt x="607" y="441"/>
                  </a:lnTo>
                  <a:cubicBezTo>
                    <a:pt x="726" y="441"/>
                    <a:pt x="834" y="346"/>
                    <a:pt x="834" y="226"/>
                  </a:cubicBezTo>
                  <a:cubicBezTo>
                    <a:pt x="822" y="107"/>
                    <a:pt x="726" y="0"/>
                    <a:pt x="6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626" name="Google Shape;626;p54"/>
            <p:cNvSpPr/>
            <p:nvPr/>
          </p:nvSpPr>
          <p:spPr>
            <a:xfrm>
              <a:off x="3086313" y="3029539"/>
              <a:ext cx="26599" cy="14048"/>
            </a:xfrm>
            <a:custGeom>
              <a:rect b="b" l="l" r="r" t="t"/>
              <a:pathLst>
                <a:path extrusionOk="0" h="441" w="835">
                  <a:moveTo>
                    <a:pt x="227" y="0"/>
                  </a:moveTo>
                  <a:cubicBezTo>
                    <a:pt x="108" y="0"/>
                    <a:pt x="1" y="107"/>
                    <a:pt x="1" y="226"/>
                  </a:cubicBezTo>
                  <a:cubicBezTo>
                    <a:pt x="1" y="346"/>
                    <a:pt x="108" y="441"/>
                    <a:pt x="227" y="441"/>
                  </a:cubicBezTo>
                  <a:lnTo>
                    <a:pt x="608" y="441"/>
                  </a:lnTo>
                  <a:cubicBezTo>
                    <a:pt x="727" y="441"/>
                    <a:pt x="834" y="346"/>
                    <a:pt x="834" y="226"/>
                  </a:cubicBezTo>
                  <a:cubicBezTo>
                    <a:pt x="834" y="107"/>
                    <a:pt x="727" y="0"/>
                    <a:pt x="6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627" name="Google Shape;627;p54"/>
            <p:cNvSpPr/>
            <p:nvPr/>
          </p:nvSpPr>
          <p:spPr>
            <a:xfrm>
              <a:off x="3359788" y="2953469"/>
              <a:ext cx="26567" cy="20355"/>
            </a:xfrm>
            <a:custGeom>
              <a:rect b="b" l="l" r="r" t="t"/>
              <a:pathLst>
                <a:path extrusionOk="0" h="639" w="834">
                  <a:moveTo>
                    <a:pt x="594" y="0"/>
                  </a:moveTo>
                  <a:cubicBezTo>
                    <a:pt x="555" y="0"/>
                    <a:pt x="514" y="13"/>
                    <a:pt x="476" y="43"/>
                  </a:cubicBezTo>
                  <a:lnTo>
                    <a:pt x="155" y="233"/>
                  </a:lnTo>
                  <a:cubicBezTo>
                    <a:pt x="48" y="293"/>
                    <a:pt x="0" y="424"/>
                    <a:pt x="83" y="531"/>
                  </a:cubicBezTo>
                  <a:cubicBezTo>
                    <a:pt x="119" y="602"/>
                    <a:pt x="203" y="638"/>
                    <a:pt x="274" y="638"/>
                  </a:cubicBezTo>
                  <a:cubicBezTo>
                    <a:pt x="310" y="638"/>
                    <a:pt x="345" y="614"/>
                    <a:pt x="381" y="602"/>
                  </a:cubicBezTo>
                  <a:lnTo>
                    <a:pt x="703" y="412"/>
                  </a:lnTo>
                  <a:cubicBezTo>
                    <a:pt x="810" y="352"/>
                    <a:pt x="834" y="221"/>
                    <a:pt x="774" y="114"/>
                  </a:cubicBezTo>
                  <a:cubicBezTo>
                    <a:pt x="735" y="45"/>
                    <a:pt x="667" y="0"/>
                    <a:pt x="5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628" name="Google Shape;628;p54"/>
            <p:cNvSpPr/>
            <p:nvPr/>
          </p:nvSpPr>
          <p:spPr>
            <a:xfrm>
              <a:off x="3106413" y="3100034"/>
              <a:ext cx="26599" cy="20164"/>
            </a:xfrm>
            <a:custGeom>
              <a:rect b="b" l="l" r="r" t="t"/>
              <a:pathLst>
                <a:path extrusionOk="0" h="633" w="835">
                  <a:moveTo>
                    <a:pt x="590" y="0"/>
                  </a:moveTo>
                  <a:cubicBezTo>
                    <a:pt x="550" y="0"/>
                    <a:pt x="511" y="12"/>
                    <a:pt x="477" y="38"/>
                  </a:cubicBezTo>
                  <a:lnTo>
                    <a:pt x="144" y="228"/>
                  </a:lnTo>
                  <a:cubicBezTo>
                    <a:pt x="36" y="288"/>
                    <a:pt x="1" y="419"/>
                    <a:pt x="72" y="526"/>
                  </a:cubicBezTo>
                  <a:cubicBezTo>
                    <a:pt x="108" y="597"/>
                    <a:pt x="191" y="633"/>
                    <a:pt x="263" y="633"/>
                  </a:cubicBezTo>
                  <a:cubicBezTo>
                    <a:pt x="310" y="633"/>
                    <a:pt x="334" y="609"/>
                    <a:pt x="370" y="597"/>
                  </a:cubicBezTo>
                  <a:lnTo>
                    <a:pt x="691" y="407"/>
                  </a:lnTo>
                  <a:cubicBezTo>
                    <a:pt x="787" y="347"/>
                    <a:pt x="834" y="216"/>
                    <a:pt x="775" y="109"/>
                  </a:cubicBezTo>
                  <a:cubicBezTo>
                    <a:pt x="736" y="40"/>
                    <a:pt x="663" y="0"/>
                    <a:pt x="5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629" name="Google Shape;629;p54"/>
            <p:cNvSpPr/>
            <p:nvPr/>
          </p:nvSpPr>
          <p:spPr>
            <a:xfrm>
              <a:off x="3308565" y="2897277"/>
              <a:ext cx="22044" cy="24178"/>
            </a:xfrm>
            <a:custGeom>
              <a:rect b="b" l="l" r="r" t="t"/>
              <a:pathLst>
                <a:path extrusionOk="0" h="759" w="692">
                  <a:moveTo>
                    <a:pt x="441" y="1"/>
                  </a:moveTo>
                  <a:cubicBezTo>
                    <a:pt x="369" y="1"/>
                    <a:pt x="301" y="35"/>
                    <a:pt x="263" y="104"/>
                  </a:cubicBezTo>
                  <a:lnTo>
                    <a:pt x="60" y="438"/>
                  </a:lnTo>
                  <a:cubicBezTo>
                    <a:pt x="1" y="533"/>
                    <a:pt x="37" y="676"/>
                    <a:pt x="144" y="735"/>
                  </a:cubicBezTo>
                  <a:cubicBezTo>
                    <a:pt x="167" y="747"/>
                    <a:pt x="215" y="759"/>
                    <a:pt x="239" y="759"/>
                  </a:cubicBezTo>
                  <a:cubicBezTo>
                    <a:pt x="322" y="759"/>
                    <a:pt x="394" y="711"/>
                    <a:pt x="441" y="652"/>
                  </a:cubicBezTo>
                  <a:lnTo>
                    <a:pt x="632" y="330"/>
                  </a:lnTo>
                  <a:cubicBezTo>
                    <a:pt x="691" y="223"/>
                    <a:pt x="656" y="92"/>
                    <a:pt x="560" y="33"/>
                  </a:cubicBezTo>
                  <a:cubicBezTo>
                    <a:pt x="522" y="11"/>
                    <a:pt x="481" y="1"/>
                    <a:pt x="4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630" name="Google Shape;630;p54"/>
            <p:cNvSpPr/>
            <p:nvPr/>
          </p:nvSpPr>
          <p:spPr>
            <a:xfrm>
              <a:off x="3239153" y="2877049"/>
              <a:ext cx="14080" cy="26599"/>
            </a:xfrm>
            <a:custGeom>
              <a:rect b="b" l="l" r="r" t="t"/>
              <a:pathLst>
                <a:path extrusionOk="0" h="835" w="442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608"/>
                  </a:lnTo>
                  <a:cubicBezTo>
                    <a:pt x="1" y="727"/>
                    <a:pt x="96" y="834"/>
                    <a:pt x="215" y="834"/>
                  </a:cubicBezTo>
                  <a:cubicBezTo>
                    <a:pt x="334" y="834"/>
                    <a:pt x="441" y="727"/>
                    <a:pt x="441" y="608"/>
                  </a:cubicBezTo>
                  <a:lnTo>
                    <a:pt x="441" y="215"/>
                  </a:lnTo>
                  <a:cubicBezTo>
                    <a:pt x="441" y="96"/>
                    <a:pt x="358" y="1"/>
                    <a:pt x="2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631" name="Google Shape;631;p54"/>
            <p:cNvSpPr/>
            <p:nvPr/>
          </p:nvSpPr>
          <p:spPr>
            <a:xfrm>
              <a:off x="3161809" y="2897500"/>
              <a:ext cx="22394" cy="24337"/>
            </a:xfrm>
            <a:custGeom>
              <a:rect b="b" l="l" r="r" t="t"/>
              <a:pathLst>
                <a:path extrusionOk="0" h="764" w="703">
                  <a:moveTo>
                    <a:pt x="262" y="0"/>
                  </a:moveTo>
                  <a:cubicBezTo>
                    <a:pt x="222" y="0"/>
                    <a:pt x="181" y="12"/>
                    <a:pt x="143" y="38"/>
                  </a:cubicBezTo>
                  <a:cubicBezTo>
                    <a:pt x="48" y="97"/>
                    <a:pt x="0" y="228"/>
                    <a:pt x="72" y="335"/>
                  </a:cubicBezTo>
                  <a:lnTo>
                    <a:pt x="262" y="669"/>
                  </a:lnTo>
                  <a:cubicBezTo>
                    <a:pt x="310" y="740"/>
                    <a:pt x="381" y="764"/>
                    <a:pt x="464" y="764"/>
                  </a:cubicBezTo>
                  <a:cubicBezTo>
                    <a:pt x="500" y="764"/>
                    <a:pt x="536" y="752"/>
                    <a:pt x="560" y="740"/>
                  </a:cubicBezTo>
                  <a:cubicBezTo>
                    <a:pt x="667" y="681"/>
                    <a:pt x="703" y="550"/>
                    <a:pt x="643" y="442"/>
                  </a:cubicBezTo>
                  <a:lnTo>
                    <a:pt x="441" y="109"/>
                  </a:lnTo>
                  <a:cubicBezTo>
                    <a:pt x="402" y="40"/>
                    <a:pt x="334" y="0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632" name="Google Shape;632;p54"/>
            <p:cNvSpPr/>
            <p:nvPr/>
          </p:nvSpPr>
          <p:spPr>
            <a:xfrm>
              <a:off x="3106413" y="2953151"/>
              <a:ext cx="26599" cy="19909"/>
            </a:xfrm>
            <a:custGeom>
              <a:rect b="b" l="l" r="r" t="t"/>
              <a:pathLst>
                <a:path extrusionOk="0" h="625" w="835">
                  <a:moveTo>
                    <a:pt x="246" y="0"/>
                  </a:moveTo>
                  <a:cubicBezTo>
                    <a:pt x="168" y="0"/>
                    <a:pt x="92" y="40"/>
                    <a:pt x="60" y="112"/>
                  </a:cubicBezTo>
                  <a:cubicBezTo>
                    <a:pt x="1" y="208"/>
                    <a:pt x="25" y="350"/>
                    <a:pt x="132" y="410"/>
                  </a:cubicBezTo>
                  <a:lnTo>
                    <a:pt x="453" y="600"/>
                  </a:lnTo>
                  <a:cubicBezTo>
                    <a:pt x="489" y="612"/>
                    <a:pt x="537" y="624"/>
                    <a:pt x="560" y="624"/>
                  </a:cubicBezTo>
                  <a:cubicBezTo>
                    <a:pt x="632" y="624"/>
                    <a:pt x="715" y="589"/>
                    <a:pt x="751" y="529"/>
                  </a:cubicBezTo>
                  <a:cubicBezTo>
                    <a:pt x="834" y="422"/>
                    <a:pt x="787" y="291"/>
                    <a:pt x="679" y="231"/>
                  </a:cubicBezTo>
                  <a:lnTo>
                    <a:pt x="358" y="29"/>
                  </a:lnTo>
                  <a:cubicBezTo>
                    <a:pt x="323" y="10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633" name="Google Shape;633;p54"/>
            <p:cNvSpPr/>
            <p:nvPr/>
          </p:nvSpPr>
          <p:spPr>
            <a:xfrm>
              <a:off x="3360520" y="3099811"/>
              <a:ext cx="25834" cy="20005"/>
            </a:xfrm>
            <a:custGeom>
              <a:rect b="b" l="l" r="r" t="t"/>
              <a:pathLst>
                <a:path extrusionOk="0" h="628" w="811">
                  <a:moveTo>
                    <a:pt x="239" y="1"/>
                  </a:moveTo>
                  <a:cubicBezTo>
                    <a:pt x="167" y="1"/>
                    <a:pt x="99" y="35"/>
                    <a:pt x="60" y="104"/>
                  </a:cubicBezTo>
                  <a:cubicBezTo>
                    <a:pt x="1" y="211"/>
                    <a:pt x="25" y="342"/>
                    <a:pt x="132" y="402"/>
                  </a:cubicBezTo>
                  <a:lnTo>
                    <a:pt x="453" y="592"/>
                  </a:lnTo>
                  <a:cubicBezTo>
                    <a:pt x="489" y="604"/>
                    <a:pt x="537" y="628"/>
                    <a:pt x="561" y="628"/>
                  </a:cubicBezTo>
                  <a:cubicBezTo>
                    <a:pt x="632" y="628"/>
                    <a:pt x="715" y="580"/>
                    <a:pt x="751" y="521"/>
                  </a:cubicBezTo>
                  <a:cubicBezTo>
                    <a:pt x="811" y="426"/>
                    <a:pt x="787" y="283"/>
                    <a:pt x="680" y="223"/>
                  </a:cubicBezTo>
                  <a:lnTo>
                    <a:pt x="358" y="33"/>
                  </a:lnTo>
                  <a:cubicBezTo>
                    <a:pt x="320" y="11"/>
                    <a:pt x="279" y="1"/>
                    <a:pt x="2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</p:grpSp>
      <p:sp>
        <p:nvSpPr>
          <p:cNvPr id="634" name="Google Shape;634;p54"/>
          <p:cNvSpPr/>
          <p:nvPr/>
        </p:nvSpPr>
        <p:spPr>
          <a:xfrm>
            <a:off x="5312825" y="2531988"/>
            <a:ext cx="244919" cy="220977"/>
          </a:xfrm>
          <a:custGeom>
            <a:rect b="b" l="l" r="r" t="t"/>
            <a:pathLst>
              <a:path extrusionOk="0" h="10811" w="10812">
                <a:moveTo>
                  <a:pt x="2769" y="2858"/>
                </a:moveTo>
                <a:cubicBezTo>
                  <a:pt x="2830" y="2858"/>
                  <a:pt x="2892" y="2866"/>
                  <a:pt x="2954" y="2881"/>
                </a:cubicBezTo>
                <a:cubicBezTo>
                  <a:pt x="3251" y="2941"/>
                  <a:pt x="3489" y="3191"/>
                  <a:pt x="3549" y="3489"/>
                </a:cubicBezTo>
                <a:cubicBezTo>
                  <a:pt x="3608" y="3774"/>
                  <a:pt x="3501" y="4036"/>
                  <a:pt x="3275" y="4227"/>
                </a:cubicBezTo>
                <a:cubicBezTo>
                  <a:pt x="3132" y="4346"/>
                  <a:pt x="3037" y="4548"/>
                  <a:pt x="3037" y="4739"/>
                </a:cubicBezTo>
                <a:lnTo>
                  <a:pt x="3037" y="5084"/>
                </a:lnTo>
                <a:cubicBezTo>
                  <a:pt x="3037" y="5346"/>
                  <a:pt x="3263" y="5572"/>
                  <a:pt x="3525" y="5572"/>
                </a:cubicBezTo>
                <a:lnTo>
                  <a:pt x="5228" y="5572"/>
                </a:lnTo>
                <a:lnTo>
                  <a:pt x="5228" y="7263"/>
                </a:lnTo>
                <a:cubicBezTo>
                  <a:pt x="5228" y="7370"/>
                  <a:pt x="5156" y="7441"/>
                  <a:pt x="5049" y="7441"/>
                </a:cubicBezTo>
                <a:lnTo>
                  <a:pt x="4704" y="7441"/>
                </a:lnTo>
                <a:cubicBezTo>
                  <a:pt x="4597" y="7441"/>
                  <a:pt x="4513" y="7406"/>
                  <a:pt x="4442" y="7322"/>
                </a:cubicBezTo>
                <a:cubicBezTo>
                  <a:pt x="4225" y="7076"/>
                  <a:pt x="3925" y="6935"/>
                  <a:pt x="3599" y="6935"/>
                </a:cubicBezTo>
                <a:cubicBezTo>
                  <a:pt x="3532" y="6935"/>
                  <a:pt x="3463" y="6941"/>
                  <a:pt x="3394" y="6953"/>
                </a:cubicBezTo>
                <a:cubicBezTo>
                  <a:pt x="2965" y="7025"/>
                  <a:pt x="2620" y="7370"/>
                  <a:pt x="2537" y="7787"/>
                </a:cubicBezTo>
                <a:cubicBezTo>
                  <a:pt x="2453" y="8120"/>
                  <a:pt x="2549" y="8454"/>
                  <a:pt x="2751" y="8715"/>
                </a:cubicBezTo>
                <a:cubicBezTo>
                  <a:pt x="2965" y="8965"/>
                  <a:pt x="3275" y="9108"/>
                  <a:pt x="3608" y="9108"/>
                </a:cubicBezTo>
                <a:cubicBezTo>
                  <a:pt x="3930" y="9108"/>
                  <a:pt x="4227" y="8965"/>
                  <a:pt x="4442" y="8715"/>
                </a:cubicBezTo>
                <a:cubicBezTo>
                  <a:pt x="4501" y="8632"/>
                  <a:pt x="4585" y="8608"/>
                  <a:pt x="4692" y="8608"/>
                </a:cubicBezTo>
                <a:lnTo>
                  <a:pt x="5037" y="8608"/>
                </a:lnTo>
                <a:cubicBezTo>
                  <a:pt x="5132" y="8608"/>
                  <a:pt x="5216" y="8680"/>
                  <a:pt x="5216" y="8787"/>
                </a:cubicBezTo>
                <a:lnTo>
                  <a:pt x="5216" y="10501"/>
                </a:lnTo>
                <a:lnTo>
                  <a:pt x="846" y="10501"/>
                </a:lnTo>
                <a:cubicBezTo>
                  <a:pt x="572" y="10501"/>
                  <a:pt x="334" y="10263"/>
                  <a:pt x="334" y="9977"/>
                </a:cubicBezTo>
                <a:lnTo>
                  <a:pt x="334" y="5572"/>
                </a:lnTo>
                <a:lnTo>
                  <a:pt x="2025" y="5572"/>
                </a:lnTo>
                <a:cubicBezTo>
                  <a:pt x="2299" y="5572"/>
                  <a:pt x="2513" y="5346"/>
                  <a:pt x="2513" y="5084"/>
                </a:cubicBezTo>
                <a:lnTo>
                  <a:pt x="2513" y="4727"/>
                </a:lnTo>
                <a:cubicBezTo>
                  <a:pt x="2513" y="4513"/>
                  <a:pt x="2430" y="4334"/>
                  <a:pt x="2299" y="4215"/>
                </a:cubicBezTo>
                <a:cubicBezTo>
                  <a:pt x="2120" y="4072"/>
                  <a:pt x="2013" y="3858"/>
                  <a:pt x="2013" y="3620"/>
                </a:cubicBezTo>
                <a:cubicBezTo>
                  <a:pt x="2013" y="3381"/>
                  <a:pt x="2120" y="3179"/>
                  <a:pt x="2299" y="3024"/>
                </a:cubicBezTo>
                <a:cubicBezTo>
                  <a:pt x="2431" y="2919"/>
                  <a:pt x="2596" y="2858"/>
                  <a:pt x="2769" y="2858"/>
                </a:cubicBezTo>
                <a:close/>
                <a:moveTo>
                  <a:pt x="10014" y="298"/>
                </a:moveTo>
                <a:cubicBezTo>
                  <a:pt x="10300" y="298"/>
                  <a:pt x="10538" y="536"/>
                  <a:pt x="10538" y="822"/>
                </a:cubicBezTo>
                <a:lnTo>
                  <a:pt x="10538" y="5239"/>
                </a:lnTo>
                <a:lnTo>
                  <a:pt x="10312" y="5239"/>
                </a:lnTo>
                <a:cubicBezTo>
                  <a:pt x="10228" y="5239"/>
                  <a:pt x="10157" y="5322"/>
                  <a:pt x="10157" y="5406"/>
                </a:cubicBezTo>
                <a:cubicBezTo>
                  <a:pt x="10157" y="5501"/>
                  <a:pt x="10228" y="5572"/>
                  <a:pt x="10312" y="5572"/>
                </a:cubicBezTo>
                <a:lnTo>
                  <a:pt x="10490" y="5572"/>
                </a:lnTo>
                <a:lnTo>
                  <a:pt x="10490" y="9977"/>
                </a:lnTo>
                <a:cubicBezTo>
                  <a:pt x="10490" y="10263"/>
                  <a:pt x="10252" y="10501"/>
                  <a:pt x="9978" y="10501"/>
                </a:cubicBezTo>
                <a:lnTo>
                  <a:pt x="5573" y="10501"/>
                </a:lnTo>
                <a:lnTo>
                  <a:pt x="5573" y="8799"/>
                </a:lnTo>
                <a:cubicBezTo>
                  <a:pt x="5573" y="8537"/>
                  <a:pt x="5347" y="8311"/>
                  <a:pt x="5073" y="8311"/>
                </a:cubicBezTo>
                <a:lnTo>
                  <a:pt x="4739" y="8311"/>
                </a:lnTo>
                <a:cubicBezTo>
                  <a:pt x="4525" y="8311"/>
                  <a:pt x="4347" y="8394"/>
                  <a:pt x="4227" y="8537"/>
                </a:cubicBezTo>
                <a:cubicBezTo>
                  <a:pt x="4085" y="8715"/>
                  <a:pt x="3870" y="8811"/>
                  <a:pt x="3632" y="8811"/>
                </a:cubicBezTo>
                <a:cubicBezTo>
                  <a:pt x="3394" y="8811"/>
                  <a:pt x="3192" y="8715"/>
                  <a:pt x="3037" y="8537"/>
                </a:cubicBezTo>
                <a:cubicBezTo>
                  <a:pt x="2894" y="8358"/>
                  <a:pt x="2834" y="8120"/>
                  <a:pt x="2894" y="7882"/>
                </a:cubicBezTo>
                <a:cubicBezTo>
                  <a:pt x="2954" y="7584"/>
                  <a:pt x="3204" y="7346"/>
                  <a:pt x="3501" y="7287"/>
                </a:cubicBezTo>
                <a:cubicBezTo>
                  <a:pt x="3557" y="7275"/>
                  <a:pt x="3612" y="7269"/>
                  <a:pt x="3665" y="7269"/>
                </a:cubicBezTo>
                <a:cubicBezTo>
                  <a:pt x="3887" y="7269"/>
                  <a:pt x="4086" y="7367"/>
                  <a:pt x="4239" y="7549"/>
                </a:cubicBezTo>
                <a:cubicBezTo>
                  <a:pt x="4358" y="7703"/>
                  <a:pt x="4561" y="7787"/>
                  <a:pt x="4751" y="7787"/>
                </a:cubicBezTo>
                <a:lnTo>
                  <a:pt x="5097" y="7787"/>
                </a:lnTo>
                <a:cubicBezTo>
                  <a:pt x="5359" y="7787"/>
                  <a:pt x="5585" y="7561"/>
                  <a:pt x="5585" y="7299"/>
                </a:cubicBezTo>
                <a:lnTo>
                  <a:pt x="5585" y="5596"/>
                </a:lnTo>
                <a:lnTo>
                  <a:pt x="7275" y="5596"/>
                </a:lnTo>
                <a:cubicBezTo>
                  <a:pt x="7383" y="5596"/>
                  <a:pt x="7454" y="5679"/>
                  <a:pt x="7454" y="5775"/>
                </a:cubicBezTo>
                <a:lnTo>
                  <a:pt x="7454" y="6120"/>
                </a:lnTo>
                <a:cubicBezTo>
                  <a:pt x="7454" y="6227"/>
                  <a:pt x="7418" y="6310"/>
                  <a:pt x="7335" y="6394"/>
                </a:cubicBezTo>
                <a:cubicBezTo>
                  <a:pt x="7037" y="6644"/>
                  <a:pt x="6894" y="7025"/>
                  <a:pt x="6966" y="7430"/>
                </a:cubicBezTo>
                <a:cubicBezTo>
                  <a:pt x="7037" y="7858"/>
                  <a:pt x="7383" y="8203"/>
                  <a:pt x="7799" y="8299"/>
                </a:cubicBezTo>
                <a:cubicBezTo>
                  <a:pt x="7871" y="8311"/>
                  <a:pt x="7954" y="8323"/>
                  <a:pt x="8037" y="8323"/>
                </a:cubicBezTo>
                <a:cubicBezTo>
                  <a:pt x="8288" y="8323"/>
                  <a:pt x="8526" y="8239"/>
                  <a:pt x="8728" y="8084"/>
                </a:cubicBezTo>
                <a:cubicBezTo>
                  <a:pt x="8978" y="7882"/>
                  <a:pt x="9121" y="7561"/>
                  <a:pt x="9121" y="7239"/>
                </a:cubicBezTo>
                <a:cubicBezTo>
                  <a:pt x="9121" y="6906"/>
                  <a:pt x="8978" y="6608"/>
                  <a:pt x="8728" y="6406"/>
                </a:cubicBezTo>
                <a:cubicBezTo>
                  <a:pt x="8645" y="6346"/>
                  <a:pt x="8621" y="6251"/>
                  <a:pt x="8621" y="6132"/>
                </a:cubicBezTo>
                <a:lnTo>
                  <a:pt x="8621" y="5798"/>
                </a:lnTo>
                <a:cubicBezTo>
                  <a:pt x="8621" y="5691"/>
                  <a:pt x="8692" y="5620"/>
                  <a:pt x="8799" y="5620"/>
                </a:cubicBezTo>
                <a:lnTo>
                  <a:pt x="9645" y="5620"/>
                </a:lnTo>
                <a:cubicBezTo>
                  <a:pt x="9740" y="5620"/>
                  <a:pt x="9812" y="5536"/>
                  <a:pt x="9812" y="5453"/>
                </a:cubicBezTo>
                <a:cubicBezTo>
                  <a:pt x="9812" y="5358"/>
                  <a:pt x="9740" y="5286"/>
                  <a:pt x="9645" y="5286"/>
                </a:cubicBezTo>
                <a:lnTo>
                  <a:pt x="8799" y="5286"/>
                </a:lnTo>
                <a:cubicBezTo>
                  <a:pt x="8526" y="5286"/>
                  <a:pt x="8311" y="5513"/>
                  <a:pt x="8311" y="5775"/>
                </a:cubicBezTo>
                <a:lnTo>
                  <a:pt x="8311" y="6120"/>
                </a:lnTo>
                <a:cubicBezTo>
                  <a:pt x="8311" y="6334"/>
                  <a:pt x="8395" y="6513"/>
                  <a:pt x="8526" y="6632"/>
                </a:cubicBezTo>
                <a:cubicBezTo>
                  <a:pt x="8704" y="6775"/>
                  <a:pt x="8811" y="6989"/>
                  <a:pt x="8811" y="7227"/>
                </a:cubicBezTo>
                <a:cubicBezTo>
                  <a:pt x="8811" y="7465"/>
                  <a:pt x="8704" y="7668"/>
                  <a:pt x="8526" y="7822"/>
                </a:cubicBezTo>
                <a:cubicBezTo>
                  <a:pt x="8394" y="7928"/>
                  <a:pt x="8229" y="7988"/>
                  <a:pt x="8056" y="7988"/>
                </a:cubicBezTo>
                <a:cubicBezTo>
                  <a:pt x="7995" y="7988"/>
                  <a:pt x="7933" y="7981"/>
                  <a:pt x="7871" y="7965"/>
                </a:cubicBezTo>
                <a:cubicBezTo>
                  <a:pt x="7573" y="7906"/>
                  <a:pt x="7335" y="7656"/>
                  <a:pt x="7275" y="7358"/>
                </a:cubicBezTo>
                <a:cubicBezTo>
                  <a:pt x="7216" y="7072"/>
                  <a:pt x="7323" y="6810"/>
                  <a:pt x="7549" y="6608"/>
                </a:cubicBezTo>
                <a:cubicBezTo>
                  <a:pt x="7692" y="6489"/>
                  <a:pt x="7787" y="6298"/>
                  <a:pt x="7787" y="6108"/>
                </a:cubicBezTo>
                <a:lnTo>
                  <a:pt x="7787" y="5763"/>
                </a:lnTo>
                <a:cubicBezTo>
                  <a:pt x="7787" y="5501"/>
                  <a:pt x="7561" y="5275"/>
                  <a:pt x="7287" y="5275"/>
                </a:cubicBezTo>
                <a:lnTo>
                  <a:pt x="5597" y="5275"/>
                </a:lnTo>
                <a:lnTo>
                  <a:pt x="5597" y="3572"/>
                </a:lnTo>
                <a:cubicBezTo>
                  <a:pt x="5597" y="3477"/>
                  <a:pt x="5668" y="3393"/>
                  <a:pt x="5775" y="3393"/>
                </a:cubicBezTo>
                <a:lnTo>
                  <a:pt x="6121" y="3393"/>
                </a:lnTo>
                <a:cubicBezTo>
                  <a:pt x="6216" y="3393"/>
                  <a:pt x="6311" y="3441"/>
                  <a:pt x="6383" y="3512"/>
                </a:cubicBezTo>
                <a:cubicBezTo>
                  <a:pt x="6592" y="3762"/>
                  <a:pt x="6901" y="3911"/>
                  <a:pt x="7234" y="3911"/>
                </a:cubicBezTo>
                <a:cubicBezTo>
                  <a:pt x="7299" y="3911"/>
                  <a:pt x="7364" y="3905"/>
                  <a:pt x="7430" y="3893"/>
                </a:cubicBezTo>
                <a:cubicBezTo>
                  <a:pt x="7859" y="3810"/>
                  <a:pt x="8204" y="3477"/>
                  <a:pt x="8288" y="3060"/>
                </a:cubicBezTo>
                <a:cubicBezTo>
                  <a:pt x="8359" y="2727"/>
                  <a:pt x="8276" y="2381"/>
                  <a:pt x="8061" y="2131"/>
                </a:cubicBezTo>
                <a:cubicBezTo>
                  <a:pt x="7859" y="1881"/>
                  <a:pt x="7549" y="1726"/>
                  <a:pt x="7216" y="1726"/>
                </a:cubicBezTo>
                <a:cubicBezTo>
                  <a:pt x="6894" y="1726"/>
                  <a:pt x="6597" y="1881"/>
                  <a:pt x="6383" y="2131"/>
                </a:cubicBezTo>
                <a:cubicBezTo>
                  <a:pt x="6323" y="2203"/>
                  <a:pt x="6240" y="2238"/>
                  <a:pt x="6132" y="2238"/>
                </a:cubicBezTo>
                <a:lnTo>
                  <a:pt x="5787" y="2238"/>
                </a:lnTo>
                <a:cubicBezTo>
                  <a:pt x="5680" y="2238"/>
                  <a:pt x="5609" y="2167"/>
                  <a:pt x="5609" y="2060"/>
                </a:cubicBezTo>
                <a:lnTo>
                  <a:pt x="5609" y="1215"/>
                </a:lnTo>
                <a:cubicBezTo>
                  <a:pt x="5609" y="1119"/>
                  <a:pt x="5537" y="1048"/>
                  <a:pt x="5442" y="1048"/>
                </a:cubicBezTo>
                <a:cubicBezTo>
                  <a:pt x="5359" y="1048"/>
                  <a:pt x="5287" y="1119"/>
                  <a:pt x="5287" y="1215"/>
                </a:cubicBezTo>
                <a:lnTo>
                  <a:pt x="5287" y="2060"/>
                </a:lnTo>
                <a:cubicBezTo>
                  <a:pt x="5287" y="2322"/>
                  <a:pt x="5501" y="2548"/>
                  <a:pt x="5775" y="2548"/>
                </a:cubicBezTo>
                <a:lnTo>
                  <a:pt x="6121" y="2548"/>
                </a:lnTo>
                <a:cubicBezTo>
                  <a:pt x="6323" y="2548"/>
                  <a:pt x="6502" y="2465"/>
                  <a:pt x="6621" y="2322"/>
                </a:cubicBezTo>
                <a:cubicBezTo>
                  <a:pt x="6775" y="2143"/>
                  <a:pt x="6978" y="2048"/>
                  <a:pt x="7216" y="2048"/>
                </a:cubicBezTo>
                <a:cubicBezTo>
                  <a:pt x="7454" y="2048"/>
                  <a:pt x="7668" y="2143"/>
                  <a:pt x="7811" y="2322"/>
                </a:cubicBezTo>
                <a:cubicBezTo>
                  <a:pt x="7966" y="2500"/>
                  <a:pt x="8026" y="2739"/>
                  <a:pt x="7966" y="2977"/>
                </a:cubicBezTo>
                <a:cubicBezTo>
                  <a:pt x="7907" y="3274"/>
                  <a:pt x="7656" y="3512"/>
                  <a:pt x="7359" y="3572"/>
                </a:cubicBezTo>
                <a:cubicBezTo>
                  <a:pt x="7303" y="3584"/>
                  <a:pt x="7248" y="3589"/>
                  <a:pt x="7193" y="3589"/>
                </a:cubicBezTo>
                <a:cubicBezTo>
                  <a:pt x="6969" y="3589"/>
                  <a:pt x="6762" y="3492"/>
                  <a:pt x="6609" y="3310"/>
                </a:cubicBezTo>
                <a:cubicBezTo>
                  <a:pt x="6490" y="3155"/>
                  <a:pt x="6299" y="3072"/>
                  <a:pt x="6097" y="3072"/>
                </a:cubicBezTo>
                <a:lnTo>
                  <a:pt x="5763" y="3072"/>
                </a:lnTo>
                <a:cubicBezTo>
                  <a:pt x="5490" y="3072"/>
                  <a:pt x="5275" y="3298"/>
                  <a:pt x="5275" y="3560"/>
                </a:cubicBezTo>
                <a:lnTo>
                  <a:pt x="5275" y="5263"/>
                </a:lnTo>
                <a:lnTo>
                  <a:pt x="3573" y="5263"/>
                </a:lnTo>
                <a:cubicBezTo>
                  <a:pt x="3465" y="5263"/>
                  <a:pt x="3394" y="5179"/>
                  <a:pt x="3394" y="5084"/>
                </a:cubicBezTo>
                <a:lnTo>
                  <a:pt x="3394" y="4727"/>
                </a:lnTo>
                <a:cubicBezTo>
                  <a:pt x="3394" y="4620"/>
                  <a:pt x="3442" y="4524"/>
                  <a:pt x="3513" y="4453"/>
                </a:cubicBezTo>
                <a:cubicBezTo>
                  <a:pt x="3811" y="4203"/>
                  <a:pt x="3954" y="3810"/>
                  <a:pt x="3882" y="3417"/>
                </a:cubicBezTo>
                <a:cubicBezTo>
                  <a:pt x="3811" y="2977"/>
                  <a:pt x="3465" y="2643"/>
                  <a:pt x="3049" y="2548"/>
                </a:cubicBezTo>
                <a:cubicBezTo>
                  <a:pt x="2973" y="2531"/>
                  <a:pt x="2896" y="2523"/>
                  <a:pt x="2820" y="2523"/>
                </a:cubicBezTo>
                <a:cubicBezTo>
                  <a:pt x="2570" y="2523"/>
                  <a:pt x="2323" y="2610"/>
                  <a:pt x="2132" y="2774"/>
                </a:cubicBezTo>
                <a:cubicBezTo>
                  <a:pt x="1870" y="2977"/>
                  <a:pt x="1727" y="3298"/>
                  <a:pt x="1727" y="3620"/>
                </a:cubicBezTo>
                <a:cubicBezTo>
                  <a:pt x="1727" y="3941"/>
                  <a:pt x="1870" y="4239"/>
                  <a:pt x="2132" y="4453"/>
                </a:cubicBezTo>
                <a:cubicBezTo>
                  <a:pt x="2203" y="4513"/>
                  <a:pt x="2227" y="4608"/>
                  <a:pt x="2227" y="4703"/>
                </a:cubicBezTo>
                <a:lnTo>
                  <a:pt x="2227" y="5048"/>
                </a:lnTo>
                <a:cubicBezTo>
                  <a:pt x="2227" y="5155"/>
                  <a:pt x="2156" y="5227"/>
                  <a:pt x="2049" y="5227"/>
                </a:cubicBezTo>
                <a:lnTo>
                  <a:pt x="358" y="5227"/>
                </a:lnTo>
                <a:lnTo>
                  <a:pt x="358" y="822"/>
                </a:lnTo>
                <a:cubicBezTo>
                  <a:pt x="358" y="536"/>
                  <a:pt x="596" y="298"/>
                  <a:pt x="882" y="298"/>
                </a:cubicBezTo>
                <a:lnTo>
                  <a:pt x="5287" y="298"/>
                </a:lnTo>
                <a:lnTo>
                  <a:pt x="5287" y="476"/>
                </a:lnTo>
                <a:cubicBezTo>
                  <a:pt x="5287" y="572"/>
                  <a:pt x="5359" y="643"/>
                  <a:pt x="5442" y="643"/>
                </a:cubicBezTo>
                <a:cubicBezTo>
                  <a:pt x="5537" y="643"/>
                  <a:pt x="5609" y="572"/>
                  <a:pt x="5609" y="476"/>
                </a:cubicBezTo>
                <a:lnTo>
                  <a:pt x="5609" y="298"/>
                </a:lnTo>
                <a:close/>
                <a:moveTo>
                  <a:pt x="834" y="0"/>
                </a:moveTo>
                <a:cubicBezTo>
                  <a:pt x="370" y="0"/>
                  <a:pt x="1" y="381"/>
                  <a:pt x="1" y="834"/>
                </a:cubicBezTo>
                <a:lnTo>
                  <a:pt x="1" y="9977"/>
                </a:lnTo>
                <a:cubicBezTo>
                  <a:pt x="1" y="10442"/>
                  <a:pt x="370" y="10811"/>
                  <a:pt x="834" y="10811"/>
                </a:cubicBezTo>
                <a:lnTo>
                  <a:pt x="9978" y="10811"/>
                </a:lnTo>
                <a:cubicBezTo>
                  <a:pt x="10431" y="10811"/>
                  <a:pt x="10812" y="10442"/>
                  <a:pt x="10812" y="9977"/>
                </a:cubicBezTo>
                <a:lnTo>
                  <a:pt x="10812" y="834"/>
                </a:lnTo>
                <a:cubicBezTo>
                  <a:pt x="10812" y="381"/>
                  <a:pt x="10431" y="0"/>
                  <a:pt x="997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36" name="Google Shape;63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7762" y="1114053"/>
            <a:ext cx="3373575" cy="337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2" name="Google Shape;642;p55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práctica</a:t>
            </a:r>
            <a:r>
              <a:rPr lang="es"/>
              <a:t> </a:t>
            </a:r>
            <a:endParaRPr/>
          </a:p>
        </p:txBody>
      </p:sp>
      <p:pic>
        <p:nvPicPr>
          <p:cNvPr id="643" name="Google Shape;64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538" y="1016725"/>
            <a:ext cx="6097380" cy="36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55"/>
          <p:cNvPicPr preferRelativeResize="0"/>
          <p:nvPr/>
        </p:nvPicPr>
        <p:blipFill rotWithShape="1">
          <a:blip r:embed="rId4">
            <a:alphaModFix/>
          </a:blip>
          <a:srcRect b="0" l="0" r="10546" t="0"/>
          <a:stretch/>
        </p:blipFill>
        <p:spPr>
          <a:xfrm>
            <a:off x="3692776" y="2094925"/>
            <a:ext cx="2367050" cy="642475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55"/>
          <p:cNvSpPr txBox="1"/>
          <p:nvPr/>
        </p:nvSpPr>
        <p:spPr>
          <a:xfrm>
            <a:off x="6338925" y="1446175"/>
            <a:ext cx="2550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Anaheim"/>
                <a:ea typeface="Anaheim"/>
                <a:cs typeface="Anaheim"/>
                <a:sym typeface="Anaheim"/>
              </a:rPr>
              <a:t>Archivos:</a:t>
            </a:r>
            <a:endParaRPr sz="1500"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Anaheim"/>
                <a:ea typeface="Anaheim"/>
                <a:cs typeface="Anaheim"/>
                <a:sym typeface="Anaheim"/>
              </a:rPr>
              <a:t>clientes.csv</a:t>
            </a:r>
            <a:endParaRPr sz="1500"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Anaheim"/>
                <a:ea typeface="Anaheim"/>
                <a:cs typeface="Anaheim"/>
                <a:sym typeface="Anaheim"/>
              </a:rPr>
              <a:t>municipios.csv</a:t>
            </a:r>
            <a:endParaRPr sz="1500"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Anaheim"/>
                <a:ea typeface="Anaheim"/>
                <a:cs typeface="Anaheim"/>
                <a:sym typeface="Anaheim"/>
              </a:rPr>
              <a:t>Actividades:</a:t>
            </a:r>
            <a:endParaRPr sz="1500">
              <a:latin typeface="Anaheim"/>
              <a:ea typeface="Anaheim"/>
              <a:cs typeface="Anaheim"/>
              <a:sym typeface="Anahei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naheim"/>
              <a:buAutoNum type="arabicParenR"/>
            </a:pPr>
            <a:r>
              <a:rPr lang="es" sz="1500">
                <a:latin typeface="Anaheim"/>
                <a:ea typeface="Anaheim"/>
                <a:cs typeface="Anaheim"/>
                <a:sym typeface="Anaheim"/>
              </a:rPr>
              <a:t>Revisar los datos de los archivos</a:t>
            </a:r>
            <a:endParaRPr sz="1500">
              <a:latin typeface="Anaheim"/>
              <a:ea typeface="Anaheim"/>
              <a:cs typeface="Anaheim"/>
              <a:sym typeface="Anahei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naheim"/>
              <a:buAutoNum type="arabicParenR"/>
            </a:pPr>
            <a:r>
              <a:rPr lang="es" sz="1500">
                <a:latin typeface="Anaheim"/>
                <a:ea typeface="Anaheim"/>
                <a:cs typeface="Anaheim"/>
                <a:sym typeface="Anaheim"/>
              </a:rPr>
              <a:t>Extraer, transformar y cargar en BD PostgreSQL</a:t>
            </a:r>
            <a:endParaRPr sz="1500">
              <a:latin typeface="Anaheim"/>
              <a:ea typeface="Anaheim"/>
              <a:cs typeface="Anaheim"/>
              <a:sym typeface="Anahei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naheim"/>
              <a:buAutoNum type="arabicParenR"/>
            </a:pPr>
            <a:r>
              <a:rPr lang="es" sz="1500">
                <a:latin typeface="Anaheim"/>
                <a:ea typeface="Anaheim"/>
                <a:cs typeface="Anaheim"/>
                <a:sym typeface="Anaheim"/>
              </a:rPr>
              <a:t>Revisar calidad de datos.</a:t>
            </a:r>
            <a:endParaRPr sz="1500"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56"/>
          <p:cNvSpPr txBox="1"/>
          <p:nvPr>
            <p:ph type="ctrTitle"/>
          </p:nvPr>
        </p:nvSpPr>
        <p:spPr>
          <a:xfrm>
            <a:off x="484975" y="2248700"/>
            <a:ext cx="3534000" cy="110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PRÁCTICA CALIFICABLE ETL </a:t>
            </a:r>
            <a:endParaRPr/>
          </a:p>
        </p:txBody>
      </p:sp>
      <p:grpSp>
        <p:nvGrpSpPr>
          <p:cNvPr id="651" name="Google Shape;651;p56"/>
          <p:cNvGrpSpPr/>
          <p:nvPr/>
        </p:nvGrpSpPr>
        <p:grpSpPr>
          <a:xfrm>
            <a:off x="4534350" y="4713051"/>
            <a:ext cx="4600713" cy="150450"/>
            <a:chOff x="0" y="4397412"/>
            <a:chExt cx="4600713" cy="150450"/>
          </a:xfrm>
        </p:grpSpPr>
        <p:sp>
          <p:nvSpPr>
            <p:cNvPr id="652" name="Google Shape;652;p56"/>
            <p:cNvSpPr/>
            <p:nvPr/>
          </p:nvSpPr>
          <p:spPr>
            <a:xfrm>
              <a:off x="0" y="4397412"/>
              <a:ext cx="4600713" cy="2416"/>
            </a:xfrm>
            <a:custGeom>
              <a:rect b="b" l="l" r="r" t="t"/>
              <a:pathLst>
                <a:path extrusionOk="0" h="69" w="131402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56"/>
            <p:cNvSpPr/>
            <p:nvPr/>
          </p:nvSpPr>
          <p:spPr>
            <a:xfrm>
              <a:off x="755786" y="4545586"/>
              <a:ext cx="305519" cy="2276"/>
            </a:xfrm>
            <a:custGeom>
              <a:rect b="b" l="l" r="r" t="t"/>
              <a:pathLst>
                <a:path extrusionOk="0" h="65" w="8726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56"/>
            <p:cNvSpPr/>
            <p:nvPr/>
          </p:nvSpPr>
          <p:spPr>
            <a:xfrm>
              <a:off x="1619552" y="4536412"/>
              <a:ext cx="497808" cy="2276"/>
            </a:xfrm>
            <a:custGeom>
              <a:rect b="b" l="l" r="r" t="t"/>
              <a:pathLst>
                <a:path extrusionOk="0" h="65" w="14218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56"/>
            <p:cNvSpPr/>
            <p:nvPr/>
          </p:nvSpPr>
          <p:spPr>
            <a:xfrm>
              <a:off x="1070481" y="4460119"/>
              <a:ext cx="175833" cy="2311"/>
            </a:xfrm>
            <a:custGeom>
              <a:rect b="b" l="l" r="r" t="t"/>
              <a:pathLst>
                <a:path extrusionOk="0" h="66" w="5022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56"/>
            <p:cNvSpPr/>
            <p:nvPr/>
          </p:nvSpPr>
          <p:spPr>
            <a:xfrm>
              <a:off x="2732853" y="4514424"/>
              <a:ext cx="418259" cy="2276"/>
            </a:xfrm>
            <a:custGeom>
              <a:rect b="b" l="l" r="r" t="t"/>
              <a:pathLst>
                <a:path extrusionOk="0" h="65" w="11946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7" name="Google Shape;657;p56"/>
          <p:cNvGrpSpPr/>
          <p:nvPr/>
        </p:nvGrpSpPr>
        <p:grpSpPr>
          <a:xfrm>
            <a:off x="4944850" y="677471"/>
            <a:ext cx="3030013" cy="3929999"/>
            <a:chOff x="509250" y="566571"/>
            <a:chExt cx="3030013" cy="3929999"/>
          </a:xfrm>
        </p:grpSpPr>
        <p:grpSp>
          <p:nvGrpSpPr>
            <p:cNvPr id="658" name="Google Shape;658;p56"/>
            <p:cNvGrpSpPr/>
            <p:nvPr/>
          </p:nvGrpSpPr>
          <p:grpSpPr>
            <a:xfrm>
              <a:off x="2088401" y="1444628"/>
              <a:ext cx="1000385" cy="883233"/>
              <a:chOff x="6472501" y="1326053"/>
              <a:chExt cx="1000385" cy="883233"/>
            </a:xfrm>
          </p:grpSpPr>
          <p:sp>
            <p:nvSpPr>
              <p:cNvPr id="659" name="Google Shape;659;p56"/>
              <p:cNvSpPr/>
              <p:nvPr/>
            </p:nvSpPr>
            <p:spPr>
              <a:xfrm>
                <a:off x="6472501" y="1326053"/>
                <a:ext cx="1000385" cy="883233"/>
              </a:xfrm>
              <a:custGeom>
                <a:rect b="b" l="l" r="r" t="t"/>
                <a:pathLst>
                  <a:path extrusionOk="0" h="19896" w="22535">
                    <a:moveTo>
                      <a:pt x="11255" y="0"/>
                    </a:moveTo>
                    <a:cubicBezTo>
                      <a:pt x="8227" y="0"/>
                      <a:pt x="5239" y="1376"/>
                      <a:pt x="3289" y="3985"/>
                    </a:cubicBezTo>
                    <a:cubicBezTo>
                      <a:pt x="1" y="8378"/>
                      <a:pt x="913" y="14612"/>
                      <a:pt x="5316" y="17907"/>
                    </a:cubicBezTo>
                    <a:cubicBezTo>
                      <a:pt x="7110" y="19248"/>
                      <a:pt x="9206" y="19895"/>
                      <a:pt x="11284" y="19895"/>
                    </a:cubicBezTo>
                    <a:cubicBezTo>
                      <a:pt x="14312" y="19895"/>
                      <a:pt x="17299" y="18520"/>
                      <a:pt x="19247" y="15912"/>
                    </a:cubicBezTo>
                    <a:cubicBezTo>
                      <a:pt x="22535" y="11515"/>
                      <a:pt x="21627" y="5281"/>
                      <a:pt x="17219" y="1986"/>
                    </a:cubicBezTo>
                    <a:cubicBezTo>
                      <a:pt x="15426" y="647"/>
                      <a:pt x="13331" y="0"/>
                      <a:pt x="11255" y="0"/>
                    </a:cubicBezTo>
                    <a:close/>
                  </a:path>
                </a:pathLst>
              </a:custGeom>
              <a:solidFill>
                <a:srgbClr val="AB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56"/>
              <p:cNvSpPr/>
              <p:nvPr/>
            </p:nvSpPr>
            <p:spPr>
              <a:xfrm>
                <a:off x="6591559" y="1431083"/>
                <a:ext cx="762308" cy="673123"/>
              </a:xfrm>
              <a:custGeom>
                <a:rect b="b" l="l" r="r" t="t"/>
                <a:pathLst>
                  <a:path extrusionOk="0" h="15163" w="17172">
                    <a:moveTo>
                      <a:pt x="8574" y="0"/>
                    </a:moveTo>
                    <a:cubicBezTo>
                      <a:pt x="6268" y="0"/>
                      <a:pt x="3991" y="1048"/>
                      <a:pt x="2505" y="3036"/>
                    </a:cubicBezTo>
                    <a:cubicBezTo>
                      <a:pt x="0" y="6385"/>
                      <a:pt x="693" y="11138"/>
                      <a:pt x="4052" y="13646"/>
                    </a:cubicBezTo>
                    <a:cubicBezTo>
                      <a:pt x="5418" y="14669"/>
                      <a:pt x="7014" y="15162"/>
                      <a:pt x="8596" y="15162"/>
                    </a:cubicBezTo>
                    <a:cubicBezTo>
                      <a:pt x="10903" y="15162"/>
                      <a:pt x="13180" y="14113"/>
                      <a:pt x="14666" y="12124"/>
                    </a:cubicBezTo>
                    <a:cubicBezTo>
                      <a:pt x="17171" y="8776"/>
                      <a:pt x="16479" y="4023"/>
                      <a:pt x="13119" y="1515"/>
                    </a:cubicBezTo>
                    <a:cubicBezTo>
                      <a:pt x="11753" y="494"/>
                      <a:pt x="10157" y="0"/>
                      <a:pt x="8574" y="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56"/>
              <p:cNvSpPr/>
              <p:nvPr/>
            </p:nvSpPr>
            <p:spPr>
              <a:xfrm>
                <a:off x="6695435" y="1419230"/>
                <a:ext cx="625446" cy="541722"/>
              </a:xfrm>
              <a:custGeom>
                <a:rect b="b" l="l" r="r" t="t"/>
                <a:pathLst>
                  <a:path extrusionOk="0" h="12203" w="14089">
                    <a:moveTo>
                      <a:pt x="6307" y="1"/>
                    </a:moveTo>
                    <a:cubicBezTo>
                      <a:pt x="6282" y="1"/>
                      <a:pt x="6257" y="1"/>
                      <a:pt x="6231" y="1"/>
                    </a:cubicBezTo>
                    <a:cubicBezTo>
                      <a:pt x="5492" y="8"/>
                      <a:pt x="4795" y="127"/>
                      <a:pt x="4167" y="306"/>
                    </a:cubicBezTo>
                    <a:cubicBezTo>
                      <a:pt x="3539" y="490"/>
                      <a:pt x="2983" y="737"/>
                      <a:pt x="2502" y="1013"/>
                    </a:cubicBezTo>
                    <a:cubicBezTo>
                      <a:pt x="1540" y="1566"/>
                      <a:pt x="909" y="2216"/>
                      <a:pt x="528" y="2690"/>
                    </a:cubicBezTo>
                    <a:cubicBezTo>
                      <a:pt x="147" y="3170"/>
                      <a:pt x="1" y="3480"/>
                      <a:pt x="29" y="3497"/>
                    </a:cubicBezTo>
                    <a:cubicBezTo>
                      <a:pt x="31" y="3498"/>
                      <a:pt x="33" y="3499"/>
                      <a:pt x="35" y="3499"/>
                    </a:cubicBezTo>
                    <a:cubicBezTo>
                      <a:pt x="85" y="3499"/>
                      <a:pt x="292" y="3245"/>
                      <a:pt x="693" y="2844"/>
                    </a:cubicBezTo>
                    <a:cubicBezTo>
                      <a:pt x="1116" y="2428"/>
                      <a:pt x="1767" y="1853"/>
                      <a:pt x="2700" y="1376"/>
                    </a:cubicBezTo>
                    <a:cubicBezTo>
                      <a:pt x="3166" y="1136"/>
                      <a:pt x="3701" y="924"/>
                      <a:pt x="4297" y="770"/>
                    </a:cubicBezTo>
                    <a:cubicBezTo>
                      <a:pt x="4863" y="630"/>
                      <a:pt x="5480" y="539"/>
                      <a:pt x="6128" y="539"/>
                    </a:cubicBezTo>
                    <a:cubicBezTo>
                      <a:pt x="6162" y="539"/>
                      <a:pt x="6197" y="539"/>
                      <a:pt x="6231" y="540"/>
                    </a:cubicBezTo>
                    <a:cubicBezTo>
                      <a:pt x="6576" y="543"/>
                      <a:pt x="6928" y="565"/>
                      <a:pt x="7283" y="622"/>
                    </a:cubicBezTo>
                    <a:cubicBezTo>
                      <a:pt x="7638" y="680"/>
                      <a:pt x="7997" y="755"/>
                      <a:pt x="8357" y="869"/>
                    </a:cubicBezTo>
                    <a:cubicBezTo>
                      <a:pt x="8712" y="981"/>
                      <a:pt x="9067" y="1114"/>
                      <a:pt x="9412" y="1286"/>
                    </a:cubicBezTo>
                    <a:cubicBezTo>
                      <a:pt x="9760" y="1459"/>
                      <a:pt x="10097" y="1656"/>
                      <a:pt x="10424" y="1882"/>
                    </a:cubicBezTo>
                    <a:cubicBezTo>
                      <a:pt x="10747" y="2112"/>
                      <a:pt x="11049" y="2360"/>
                      <a:pt x="11324" y="2625"/>
                    </a:cubicBezTo>
                    <a:cubicBezTo>
                      <a:pt x="11604" y="2890"/>
                      <a:pt x="11856" y="3182"/>
                      <a:pt x="12082" y="3475"/>
                    </a:cubicBezTo>
                    <a:cubicBezTo>
                      <a:pt x="12311" y="3773"/>
                      <a:pt x="12505" y="4083"/>
                      <a:pt x="12678" y="4398"/>
                    </a:cubicBezTo>
                    <a:cubicBezTo>
                      <a:pt x="12853" y="4714"/>
                      <a:pt x="12997" y="5034"/>
                      <a:pt x="13120" y="5357"/>
                    </a:cubicBezTo>
                    <a:cubicBezTo>
                      <a:pt x="13363" y="5999"/>
                      <a:pt x="13499" y="6645"/>
                      <a:pt x="13564" y="7255"/>
                    </a:cubicBezTo>
                    <a:cubicBezTo>
                      <a:pt x="13625" y="7865"/>
                      <a:pt x="13607" y="8443"/>
                      <a:pt x="13547" y="8960"/>
                    </a:cubicBezTo>
                    <a:cubicBezTo>
                      <a:pt x="13418" y="10005"/>
                      <a:pt x="13098" y="10812"/>
                      <a:pt x="12853" y="11351"/>
                    </a:cubicBezTo>
                    <a:cubicBezTo>
                      <a:pt x="12603" y="11889"/>
                      <a:pt x="12430" y="12176"/>
                      <a:pt x="12466" y="12202"/>
                    </a:cubicBezTo>
                    <a:cubicBezTo>
                      <a:pt x="12467" y="12202"/>
                      <a:pt x="12468" y="12202"/>
                      <a:pt x="12469" y="12202"/>
                    </a:cubicBezTo>
                    <a:cubicBezTo>
                      <a:pt x="12511" y="12202"/>
                      <a:pt x="12743" y="11961"/>
                      <a:pt x="13055" y="11455"/>
                    </a:cubicBezTo>
                    <a:cubicBezTo>
                      <a:pt x="13367" y="10934"/>
                      <a:pt x="13762" y="10116"/>
                      <a:pt x="13952" y="9025"/>
                    </a:cubicBezTo>
                    <a:cubicBezTo>
                      <a:pt x="14046" y="8479"/>
                      <a:pt x="14089" y="7869"/>
                      <a:pt x="14046" y="7216"/>
                    </a:cubicBezTo>
                    <a:cubicBezTo>
                      <a:pt x="13999" y="6566"/>
                      <a:pt x="13873" y="5870"/>
                      <a:pt x="13622" y="5173"/>
                    </a:cubicBezTo>
                    <a:cubicBezTo>
                      <a:pt x="13499" y="4829"/>
                      <a:pt x="13353" y="4477"/>
                      <a:pt x="13169" y="4136"/>
                    </a:cubicBezTo>
                    <a:cubicBezTo>
                      <a:pt x="12987" y="3795"/>
                      <a:pt x="12782" y="3458"/>
                      <a:pt x="12538" y="3135"/>
                    </a:cubicBezTo>
                    <a:cubicBezTo>
                      <a:pt x="12293" y="2815"/>
                      <a:pt x="12028" y="2499"/>
                      <a:pt x="11730" y="2212"/>
                    </a:cubicBezTo>
                    <a:cubicBezTo>
                      <a:pt x="11429" y="1921"/>
                      <a:pt x="11102" y="1652"/>
                      <a:pt x="10754" y="1404"/>
                    </a:cubicBezTo>
                    <a:cubicBezTo>
                      <a:pt x="10403" y="1164"/>
                      <a:pt x="10040" y="949"/>
                      <a:pt x="9663" y="766"/>
                    </a:cubicBezTo>
                    <a:cubicBezTo>
                      <a:pt x="9290" y="583"/>
                      <a:pt x="8905" y="443"/>
                      <a:pt x="8518" y="324"/>
                    </a:cubicBezTo>
                    <a:cubicBezTo>
                      <a:pt x="8134" y="206"/>
                      <a:pt x="7746" y="127"/>
                      <a:pt x="7362" y="73"/>
                    </a:cubicBezTo>
                    <a:cubicBezTo>
                      <a:pt x="7005" y="23"/>
                      <a:pt x="6653" y="1"/>
                      <a:pt x="63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2" name="Google Shape;662;p56"/>
            <p:cNvGrpSpPr/>
            <p:nvPr/>
          </p:nvGrpSpPr>
          <p:grpSpPr>
            <a:xfrm>
              <a:off x="737571" y="2278324"/>
              <a:ext cx="519733" cy="485268"/>
              <a:chOff x="4694531" y="2250235"/>
              <a:chExt cx="1090502" cy="1018186"/>
            </a:xfrm>
          </p:grpSpPr>
          <p:sp>
            <p:nvSpPr>
              <p:cNvPr id="663" name="Google Shape;663;p56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rect b="b" l="l" r="r" t="t"/>
                <a:pathLst>
                  <a:path extrusionOk="0" h="22936" w="24565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56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rect b="b" l="l" r="r" t="t"/>
                <a:pathLst>
                  <a:path extrusionOk="0" h="17479" w="18723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56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rect b="b" l="l" r="r" t="t"/>
                <a:pathLst>
                  <a:path extrusionOk="0" h="10605" w="17627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6" name="Google Shape;666;p56"/>
            <p:cNvGrpSpPr/>
            <p:nvPr/>
          </p:nvGrpSpPr>
          <p:grpSpPr>
            <a:xfrm>
              <a:off x="1447127" y="1709640"/>
              <a:ext cx="180369" cy="168408"/>
              <a:chOff x="4694531" y="2250235"/>
              <a:chExt cx="1090502" cy="1018186"/>
            </a:xfrm>
          </p:grpSpPr>
          <p:sp>
            <p:nvSpPr>
              <p:cNvPr id="667" name="Google Shape;667;p56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rect b="b" l="l" r="r" t="t"/>
                <a:pathLst>
                  <a:path extrusionOk="0" h="22936" w="24565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56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rect b="b" l="l" r="r" t="t"/>
                <a:pathLst>
                  <a:path extrusionOk="0" h="17479" w="18723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56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rect b="b" l="l" r="r" t="t"/>
                <a:pathLst>
                  <a:path extrusionOk="0" h="10605" w="17627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70" name="Google Shape;670;p56"/>
            <p:cNvSpPr/>
            <p:nvPr/>
          </p:nvSpPr>
          <p:spPr>
            <a:xfrm>
              <a:off x="1600212" y="3864266"/>
              <a:ext cx="372943" cy="224375"/>
            </a:xfrm>
            <a:custGeom>
              <a:rect b="b" l="l" r="r" t="t"/>
              <a:pathLst>
                <a:path extrusionOk="0" h="10605" w="17627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6"/>
            <p:cNvSpPr/>
            <p:nvPr/>
          </p:nvSpPr>
          <p:spPr>
            <a:xfrm>
              <a:off x="3388750" y="2496459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56"/>
            <p:cNvSpPr/>
            <p:nvPr/>
          </p:nvSpPr>
          <p:spPr>
            <a:xfrm>
              <a:off x="3222671" y="1071688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56"/>
            <p:cNvSpPr/>
            <p:nvPr/>
          </p:nvSpPr>
          <p:spPr>
            <a:xfrm rot="10800000">
              <a:off x="2768536" y="4345991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56"/>
            <p:cNvSpPr/>
            <p:nvPr/>
          </p:nvSpPr>
          <p:spPr>
            <a:xfrm rot="10800000">
              <a:off x="889350" y="4253421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56"/>
            <p:cNvSpPr/>
            <p:nvPr/>
          </p:nvSpPr>
          <p:spPr>
            <a:xfrm>
              <a:off x="509250" y="566571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56"/>
            <p:cNvSpPr/>
            <p:nvPr/>
          </p:nvSpPr>
          <p:spPr>
            <a:xfrm>
              <a:off x="732296" y="772838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7" name="Google Shape;677;p56"/>
          <p:cNvGrpSpPr/>
          <p:nvPr/>
        </p:nvGrpSpPr>
        <p:grpSpPr>
          <a:xfrm rot="2264335">
            <a:off x="6810081" y="1768496"/>
            <a:ext cx="450454" cy="510995"/>
            <a:chOff x="3086313" y="2877049"/>
            <a:chExt cx="320143" cy="392581"/>
          </a:xfrm>
        </p:grpSpPr>
        <p:sp>
          <p:nvSpPr>
            <p:cNvPr id="678" name="Google Shape;678;p56"/>
            <p:cNvSpPr/>
            <p:nvPr/>
          </p:nvSpPr>
          <p:spPr>
            <a:xfrm>
              <a:off x="3125749" y="2915371"/>
              <a:ext cx="240505" cy="354259"/>
            </a:xfrm>
            <a:custGeom>
              <a:rect b="b" l="l" r="r" t="t"/>
              <a:pathLst>
                <a:path extrusionOk="0" h="11121" w="7550">
                  <a:moveTo>
                    <a:pt x="3775" y="2929"/>
                  </a:moveTo>
                  <a:lnTo>
                    <a:pt x="3918" y="3120"/>
                  </a:lnTo>
                  <a:cubicBezTo>
                    <a:pt x="3871" y="3144"/>
                    <a:pt x="3823" y="3144"/>
                    <a:pt x="3775" y="3144"/>
                  </a:cubicBezTo>
                  <a:cubicBezTo>
                    <a:pt x="3740" y="3132"/>
                    <a:pt x="3692" y="3120"/>
                    <a:pt x="3644" y="3120"/>
                  </a:cubicBezTo>
                  <a:lnTo>
                    <a:pt x="3775" y="2929"/>
                  </a:lnTo>
                  <a:close/>
                  <a:moveTo>
                    <a:pt x="4168" y="3501"/>
                  </a:moveTo>
                  <a:lnTo>
                    <a:pt x="4299" y="3703"/>
                  </a:lnTo>
                  <a:cubicBezTo>
                    <a:pt x="4126" y="3751"/>
                    <a:pt x="3948" y="3775"/>
                    <a:pt x="3769" y="3775"/>
                  </a:cubicBezTo>
                  <a:cubicBezTo>
                    <a:pt x="3591" y="3775"/>
                    <a:pt x="3412" y="3751"/>
                    <a:pt x="3239" y="3703"/>
                  </a:cubicBezTo>
                  <a:lnTo>
                    <a:pt x="3382" y="3501"/>
                  </a:lnTo>
                  <a:cubicBezTo>
                    <a:pt x="3513" y="3560"/>
                    <a:pt x="3644" y="3572"/>
                    <a:pt x="3775" y="3572"/>
                  </a:cubicBezTo>
                  <a:cubicBezTo>
                    <a:pt x="3918" y="3572"/>
                    <a:pt x="4049" y="3537"/>
                    <a:pt x="4168" y="3501"/>
                  </a:cubicBezTo>
                  <a:close/>
                  <a:moveTo>
                    <a:pt x="3120" y="4132"/>
                  </a:moveTo>
                  <a:cubicBezTo>
                    <a:pt x="3275" y="4180"/>
                    <a:pt x="3418" y="4191"/>
                    <a:pt x="3561" y="4215"/>
                  </a:cubicBezTo>
                  <a:lnTo>
                    <a:pt x="3561" y="8109"/>
                  </a:lnTo>
                  <a:lnTo>
                    <a:pt x="3120" y="8109"/>
                  </a:lnTo>
                  <a:lnTo>
                    <a:pt x="3120" y="4132"/>
                  </a:lnTo>
                  <a:close/>
                  <a:moveTo>
                    <a:pt x="4430" y="4132"/>
                  </a:moveTo>
                  <a:lnTo>
                    <a:pt x="4430" y="8109"/>
                  </a:lnTo>
                  <a:lnTo>
                    <a:pt x="4001" y="8109"/>
                  </a:lnTo>
                  <a:lnTo>
                    <a:pt x="4001" y="4215"/>
                  </a:lnTo>
                  <a:cubicBezTo>
                    <a:pt x="4156" y="4191"/>
                    <a:pt x="4287" y="4180"/>
                    <a:pt x="4430" y="4132"/>
                  </a:cubicBezTo>
                  <a:close/>
                  <a:moveTo>
                    <a:pt x="3799" y="441"/>
                  </a:moveTo>
                  <a:cubicBezTo>
                    <a:pt x="4668" y="441"/>
                    <a:pt x="5490" y="786"/>
                    <a:pt x="6121" y="1394"/>
                  </a:cubicBezTo>
                  <a:cubicBezTo>
                    <a:pt x="6752" y="2025"/>
                    <a:pt x="7097" y="2858"/>
                    <a:pt x="7097" y="3751"/>
                  </a:cubicBezTo>
                  <a:cubicBezTo>
                    <a:pt x="7097" y="4620"/>
                    <a:pt x="6752" y="5442"/>
                    <a:pt x="6157" y="6073"/>
                  </a:cubicBezTo>
                  <a:cubicBezTo>
                    <a:pt x="5609" y="6632"/>
                    <a:pt x="5299" y="7347"/>
                    <a:pt x="5240" y="8109"/>
                  </a:cubicBezTo>
                  <a:lnTo>
                    <a:pt x="4883" y="8109"/>
                  </a:lnTo>
                  <a:lnTo>
                    <a:pt x="4883" y="3822"/>
                  </a:lnTo>
                  <a:cubicBezTo>
                    <a:pt x="4883" y="3775"/>
                    <a:pt x="4871" y="3739"/>
                    <a:pt x="4835" y="3703"/>
                  </a:cubicBezTo>
                  <a:lnTo>
                    <a:pt x="3978" y="2406"/>
                  </a:lnTo>
                  <a:cubicBezTo>
                    <a:pt x="3930" y="2346"/>
                    <a:pt x="3871" y="2310"/>
                    <a:pt x="3799" y="2310"/>
                  </a:cubicBezTo>
                  <a:cubicBezTo>
                    <a:pt x="3716" y="2310"/>
                    <a:pt x="3644" y="2334"/>
                    <a:pt x="3620" y="2406"/>
                  </a:cubicBezTo>
                  <a:lnTo>
                    <a:pt x="2751" y="3703"/>
                  </a:lnTo>
                  <a:cubicBezTo>
                    <a:pt x="2728" y="3739"/>
                    <a:pt x="2704" y="3775"/>
                    <a:pt x="2704" y="3822"/>
                  </a:cubicBezTo>
                  <a:lnTo>
                    <a:pt x="2704" y="8109"/>
                  </a:lnTo>
                  <a:lnTo>
                    <a:pt x="2347" y="8109"/>
                  </a:lnTo>
                  <a:cubicBezTo>
                    <a:pt x="2287" y="7347"/>
                    <a:pt x="1977" y="6632"/>
                    <a:pt x="1430" y="6073"/>
                  </a:cubicBezTo>
                  <a:cubicBezTo>
                    <a:pt x="834" y="5465"/>
                    <a:pt x="501" y="4656"/>
                    <a:pt x="489" y="3810"/>
                  </a:cubicBezTo>
                  <a:cubicBezTo>
                    <a:pt x="477" y="2929"/>
                    <a:pt x="823" y="2096"/>
                    <a:pt x="1430" y="1453"/>
                  </a:cubicBezTo>
                  <a:cubicBezTo>
                    <a:pt x="2049" y="822"/>
                    <a:pt x="2870" y="453"/>
                    <a:pt x="3751" y="441"/>
                  </a:cubicBezTo>
                  <a:close/>
                  <a:moveTo>
                    <a:pt x="5228" y="8561"/>
                  </a:moveTo>
                  <a:lnTo>
                    <a:pt x="5228" y="8835"/>
                  </a:lnTo>
                  <a:lnTo>
                    <a:pt x="5228" y="8883"/>
                  </a:lnTo>
                  <a:lnTo>
                    <a:pt x="2335" y="8883"/>
                  </a:lnTo>
                  <a:lnTo>
                    <a:pt x="2335" y="8835"/>
                  </a:lnTo>
                  <a:lnTo>
                    <a:pt x="2335" y="8561"/>
                  </a:lnTo>
                  <a:close/>
                  <a:moveTo>
                    <a:pt x="5121" y="9311"/>
                  </a:moveTo>
                  <a:cubicBezTo>
                    <a:pt x="4942" y="9752"/>
                    <a:pt x="4525" y="10026"/>
                    <a:pt x="4037" y="10026"/>
                  </a:cubicBezTo>
                  <a:lnTo>
                    <a:pt x="3525" y="10026"/>
                  </a:lnTo>
                  <a:cubicBezTo>
                    <a:pt x="3037" y="10026"/>
                    <a:pt x="2620" y="9728"/>
                    <a:pt x="2442" y="9311"/>
                  </a:cubicBezTo>
                  <a:close/>
                  <a:moveTo>
                    <a:pt x="4049" y="10478"/>
                  </a:moveTo>
                  <a:cubicBezTo>
                    <a:pt x="4061" y="10478"/>
                    <a:pt x="4109" y="10478"/>
                    <a:pt x="4132" y="10490"/>
                  </a:cubicBezTo>
                  <a:cubicBezTo>
                    <a:pt x="4132" y="10597"/>
                    <a:pt x="4049" y="10668"/>
                    <a:pt x="3954" y="10668"/>
                  </a:cubicBezTo>
                  <a:lnTo>
                    <a:pt x="3620" y="10668"/>
                  </a:lnTo>
                  <a:cubicBezTo>
                    <a:pt x="3513" y="10668"/>
                    <a:pt x="3442" y="10585"/>
                    <a:pt x="3442" y="10490"/>
                  </a:cubicBezTo>
                  <a:lnTo>
                    <a:pt x="3442" y="10478"/>
                  </a:lnTo>
                  <a:close/>
                  <a:moveTo>
                    <a:pt x="3762" y="0"/>
                  </a:moveTo>
                  <a:cubicBezTo>
                    <a:pt x="3746" y="0"/>
                    <a:pt x="3731" y="0"/>
                    <a:pt x="3716" y="0"/>
                  </a:cubicBezTo>
                  <a:cubicBezTo>
                    <a:pt x="1656" y="24"/>
                    <a:pt x="1" y="1739"/>
                    <a:pt x="13" y="3810"/>
                  </a:cubicBezTo>
                  <a:cubicBezTo>
                    <a:pt x="25" y="4775"/>
                    <a:pt x="406" y="5680"/>
                    <a:pt x="1073" y="6370"/>
                  </a:cubicBezTo>
                  <a:cubicBezTo>
                    <a:pt x="1596" y="6906"/>
                    <a:pt x="1870" y="7609"/>
                    <a:pt x="1870" y="8335"/>
                  </a:cubicBezTo>
                  <a:lnTo>
                    <a:pt x="1870" y="8835"/>
                  </a:lnTo>
                  <a:cubicBezTo>
                    <a:pt x="1870" y="9549"/>
                    <a:pt x="2335" y="10168"/>
                    <a:pt x="2966" y="10383"/>
                  </a:cubicBezTo>
                  <a:lnTo>
                    <a:pt x="2966" y="10490"/>
                  </a:lnTo>
                  <a:cubicBezTo>
                    <a:pt x="2966" y="10835"/>
                    <a:pt x="3239" y="11121"/>
                    <a:pt x="3585" y="11121"/>
                  </a:cubicBezTo>
                  <a:lnTo>
                    <a:pt x="3930" y="11121"/>
                  </a:lnTo>
                  <a:cubicBezTo>
                    <a:pt x="4275" y="11121"/>
                    <a:pt x="4549" y="10835"/>
                    <a:pt x="4549" y="10490"/>
                  </a:cubicBezTo>
                  <a:lnTo>
                    <a:pt x="4549" y="10383"/>
                  </a:lnTo>
                  <a:cubicBezTo>
                    <a:pt x="5192" y="10168"/>
                    <a:pt x="5645" y="9549"/>
                    <a:pt x="5645" y="8835"/>
                  </a:cubicBezTo>
                  <a:lnTo>
                    <a:pt x="5645" y="8335"/>
                  </a:lnTo>
                  <a:cubicBezTo>
                    <a:pt x="5645" y="7609"/>
                    <a:pt x="5918" y="6918"/>
                    <a:pt x="6442" y="6382"/>
                  </a:cubicBezTo>
                  <a:cubicBezTo>
                    <a:pt x="7133" y="5680"/>
                    <a:pt x="7502" y="4751"/>
                    <a:pt x="7502" y="3763"/>
                  </a:cubicBezTo>
                  <a:cubicBezTo>
                    <a:pt x="7550" y="2751"/>
                    <a:pt x="7145" y="1798"/>
                    <a:pt x="6418" y="1084"/>
                  </a:cubicBezTo>
                  <a:cubicBezTo>
                    <a:pt x="5715" y="380"/>
                    <a:pt x="4757" y="0"/>
                    <a:pt x="37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679" name="Google Shape;679;p56"/>
            <p:cNvSpPr/>
            <p:nvPr/>
          </p:nvSpPr>
          <p:spPr>
            <a:xfrm>
              <a:off x="3263076" y="2942511"/>
              <a:ext cx="79287" cy="99579"/>
            </a:xfrm>
            <a:custGeom>
              <a:rect b="b" l="l" r="r" t="t"/>
              <a:pathLst>
                <a:path extrusionOk="0" h="3126" w="2489">
                  <a:moveTo>
                    <a:pt x="246" y="1"/>
                  </a:moveTo>
                  <a:cubicBezTo>
                    <a:pt x="146" y="1"/>
                    <a:pt x="56" y="59"/>
                    <a:pt x="36" y="161"/>
                  </a:cubicBezTo>
                  <a:cubicBezTo>
                    <a:pt x="0" y="280"/>
                    <a:pt x="60" y="399"/>
                    <a:pt x="179" y="422"/>
                  </a:cubicBezTo>
                  <a:cubicBezTo>
                    <a:pt x="1286" y="744"/>
                    <a:pt x="2048" y="1768"/>
                    <a:pt x="2048" y="2899"/>
                  </a:cubicBezTo>
                  <a:cubicBezTo>
                    <a:pt x="2048" y="3018"/>
                    <a:pt x="2143" y="3125"/>
                    <a:pt x="2262" y="3125"/>
                  </a:cubicBezTo>
                  <a:cubicBezTo>
                    <a:pt x="2381" y="3125"/>
                    <a:pt x="2488" y="3018"/>
                    <a:pt x="2488" y="2899"/>
                  </a:cubicBezTo>
                  <a:cubicBezTo>
                    <a:pt x="2488" y="1577"/>
                    <a:pt x="1595" y="387"/>
                    <a:pt x="298" y="6"/>
                  </a:cubicBezTo>
                  <a:cubicBezTo>
                    <a:pt x="280" y="2"/>
                    <a:pt x="263" y="1"/>
                    <a:pt x="2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680" name="Google Shape;680;p56"/>
            <p:cNvSpPr/>
            <p:nvPr/>
          </p:nvSpPr>
          <p:spPr>
            <a:xfrm>
              <a:off x="3237656" y="2939262"/>
              <a:ext cx="20897" cy="14462"/>
            </a:xfrm>
            <a:custGeom>
              <a:rect b="b" l="l" r="r" t="t"/>
              <a:pathLst>
                <a:path extrusionOk="0" h="454" w="656">
                  <a:moveTo>
                    <a:pt x="227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7" y="453"/>
                  </a:cubicBezTo>
                  <a:lnTo>
                    <a:pt x="417" y="453"/>
                  </a:lnTo>
                  <a:cubicBezTo>
                    <a:pt x="536" y="453"/>
                    <a:pt x="619" y="358"/>
                    <a:pt x="643" y="251"/>
                  </a:cubicBezTo>
                  <a:cubicBezTo>
                    <a:pt x="655" y="108"/>
                    <a:pt x="560" y="1"/>
                    <a:pt x="4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681" name="Google Shape;681;p56"/>
            <p:cNvSpPr/>
            <p:nvPr/>
          </p:nvSpPr>
          <p:spPr>
            <a:xfrm>
              <a:off x="3379888" y="3029539"/>
              <a:ext cx="26567" cy="14048"/>
            </a:xfrm>
            <a:custGeom>
              <a:rect b="b" l="l" r="r" t="t"/>
              <a:pathLst>
                <a:path extrusionOk="0" h="441" w="834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6"/>
                    <a:pt x="107" y="441"/>
                    <a:pt x="226" y="441"/>
                  </a:cubicBezTo>
                  <a:lnTo>
                    <a:pt x="607" y="441"/>
                  </a:lnTo>
                  <a:cubicBezTo>
                    <a:pt x="726" y="441"/>
                    <a:pt x="834" y="346"/>
                    <a:pt x="834" y="226"/>
                  </a:cubicBezTo>
                  <a:cubicBezTo>
                    <a:pt x="822" y="107"/>
                    <a:pt x="726" y="0"/>
                    <a:pt x="6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682" name="Google Shape;682;p56"/>
            <p:cNvSpPr/>
            <p:nvPr/>
          </p:nvSpPr>
          <p:spPr>
            <a:xfrm>
              <a:off x="3086313" y="3029539"/>
              <a:ext cx="26599" cy="14048"/>
            </a:xfrm>
            <a:custGeom>
              <a:rect b="b" l="l" r="r" t="t"/>
              <a:pathLst>
                <a:path extrusionOk="0" h="441" w="835">
                  <a:moveTo>
                    <a:pt x="227" y="0"/>
                  </a:moveTo>
                  <a:cubicBezTo>
                    <a:pt x="108" y="0"/>
                    <a:pt x="1" y="107"/>
                    <a:pt x="1" y="226"/>
                  </a:cubicBezTo>
                  <a:cubicBezTo>
                    <a:pt x="1" y="346"/>
                    <a:pt x="108" y="441"/>
                    <a:pt x="227" y="441"/>
                  </a:cubicBezTo>
                  <a:lnTo>
                    <a:pt x="608" y="441"/>
                  </a:lnTo>
                  <a:cubicBezTo>
                    <a:pt x="727" y="441"/>
                    <a:pt x="834" y="346"/>
                    <a:pt x="834" y="226"/>
                  </a:cubicBezTo>
                  <a:cubicBezTo>
                    <a:pt x="834" y="107"/>
                    <a:pt x="727" y="0"/>
                    <a:pt x="6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683" name="Google Shape;683;p56"/>
            <p:cNvSpPr/>
            <p:nvPr/>
          </p:nvSpPr>
          <p:spPr>
            <a:xfrm>
              <a:off x="3359788" y="2953469"/>
              <a:ext cx="26567" cy="20355"/>
            </a:xfrm>
            <a:custGeom>
              <a:rect b="b" l="l" r="r" t="t"/>
              <a:pathLst>
                <a:path extrusionOk="0" h="639" w="834">
                  <a:moveTo>
                    <a:pt x="594" y="0"/>
                  </a:moveTo>
                  <a:cubicBezTo>
                    <a:pt x="555" y="0"/>
                    <a:pt x="514" y="13"/>
                    <a:pt x="476" y="43"/>
                  </a:cubicBezTo>
                  <a:lnTo>
                    <a:pt x="155" y="233"/>
                  </a:lnTo>
                  <a:cubicBezTo>
                    <a:pt x="48" y="293"/>
                    <a:pt x="0" y="424"/>
                    <a:pt x="83" y="531"/>
                  </a:cubicBezTo>
                  <a:cubicBezTo>
                    <a:pt x="119" y="602"/>
                    <a:pt x="203" y="638"/>
                    <a:pt x="274" y="638"/>
                  </a:cubicBezTo>
                  <a:cubicBezTo>
                    <a:pt x="310" y="638"/>
                    <a:pt x="345" y="614"/>
                    <a:pt x="381" y="602"/>
                  </a:cubicBezTo>
                  <a:lnTo>
                    <a:pt x="703" y="412"/>
                  </a:lnTo>
                  <a:cubicBezTo>
                    <a:pt x="810" y="352"/>
                    <a:pt x="834" y="221"/>
                    <a:pt x="774" y="114"/>
                  </a:cubicBezTo>
                  <a:cubicBezTo>
                    <a:pt x="735" y="45"/>
                    <a:pt x="667" y="0"/>
                    <a:pt x="5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684" name="Google Shape;684;p56"/>
            <p:cNvSpPr/>
            <p:nvPr/>
          </p:nvSpPr>
          <p:spPr>
            <a:xfrm>
              <a:off x="3106413" y="3100034"/>
              <a:ext cx="26599" cy="20164"/>
            </a:xfrm>
            <a:custGeom>
              <a:rect b="b" l="l" r="r" t="t"/>
              <a:pathLst>
                <a:path extrusionOk="0" h="633" w="835">
                  <a:moveTo>
                    <a:pt x="590" y="0"/>
                  </a:moveTo>
                  <a:cubicBezTo>
                    <a:pt x="550" y="0"/>
                    <a:pt x="511" y="12"/>
                    <a:pt x="477" y="38"/>
                  </a:cubicBezTo>
                  <a:lnTo>
                    <a:pt x="144" y="228"/>
                  </a:lnTo>
                  <a:cubicBezTo>
                    <a:pt x="36" y="288"/>
                    <a:pt x="1" y="419"/>
                    <a:pt x="72" y="526"/>
                  </a:cubicBezTo>
                  <a:cubicBezTo>
                    <a:pt x="108" y="597"/>
                    <a:pt x="191" y="633"/>
                    <a:pt x="263" y="633"/>
                  </a:cubicBezTo>
                  <a:cubicBezTo>
                    <a:pt x="310" y="633"/>
                    <a:pt x="334" y="609"/>
                    <a:pt x="370" y="597"/>
                  </a:cubicBezTo>
                  <a:lnTo>
                    <a:pt x="691" y="407"/>
                  </a:lnTo>
                  <a:cubicBezTo>
                    <a:pt x="787" y="347"/>
                    <a:pt x="834" y="216"/>
                    <a:pt x="775" y="109"/>
                  </a:cubicBezTo>
                  <a:cubicBezTo>
                    <a:pt x="736" y="40"/>
                    <a:pt x="663" y="0"/>
                    <a:pt x="5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685" name="Google Shape;685;p56"/>
            <p:cNvSpPr/>
            <p:nvPr/>
          </p:nvSpPr>
          <p:spPr>
            <a:xfrm>
              <a:off x="3308565" y="2897277"/>
              <a:ext cx="22044" cy="24178"/>
            </a:xfrm>
            <a:custGeom>
              <a:rect b="b" l="l" r="r" t="t"/>
              <a:pathLst>
                <a:path extrusionOk="0" h="759" w="692">
                  <a:moveTo>
                    <a:pt x="441" y="1"/>
                  </a:moveTo>
                  <a:cubicBezTo>
                    <a:pt x="369" y="1"/>
                    <a:pt x="301" y="35"/>
                    <a:pt x="263" y="104"/>
                  </a:cubicBezTo>
                  <a:lnTo>
                    <a:pt x="60" y="438"/>
                  </a:lnTo>
                  <a:cubicBezTo>
                    <a:pt x="1" y="533"/>
                    <a:pt x="37" y="676"/>
                    <a:pt x="144" y="735"/>
                  </a:cubicBezTo>
                  <a:cubicBezTo>
                    <a:pt x="167" y="747"/>
                    <a:pt x="215" y="759"/>
                    <a:pt x="239" y="759"/>
                  </a:cubicBezTo>
                  <a:cubicBezTo>
                    <a:pt x="322" y="759"/>
                    <a:pt x="394" y="711"/>
                    <a:pt x="441" y="652"/>
                  </a:cubicBezTo>
                  <a:lnTo>
                    <a:pt x="632" y="330"/>
                  </a:lnTo>
                  <a:cubicBezTo>
                    <a:pt x="691" y="223"/>
                    <a:pt x="656" y="92"/>
                    <a:pt x="560" y="33"/>
                  </a:cubicBezTo>
                  <a:cubicBezTo>
                    <a:pt x="522" y="11"/>
                    <a:pt x="481" y="1"/>
                    <a:pt x="4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686" name="Google Shape;686;p56"/>
            <p:cNvSpPr/>
            <p:nvPr/>
          </p:nvSpPr>
          <p:spPr>
            <a:xfrm>
              <a:off x="3239153" y="2877049"/>
              <a:ext cx="14080" cy="26599"/>
            </a:xfrm>
            <a:custGeom>
              <a:rect b="b" l="l" r="r" t="t"/>
              <a:pathLst>
                <a:path extrusionOk="0" h="835" w="442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608"/>
                  </a:lnTo>
                  <a:cubicBezTo>
                    <a:pt x="1" y="727"/>
                    <a:pt x="96" y="834"/>
                    <a:pt x="215" y="834"/>
                  </a:cubicBezTo>
                  <a:cubicBezTo>
                    <a:pt x="334" y="834"/>
                    <a:pt x="441" y="727"/>
                    <a:pt x="441" y="608"/>
                  </a:cubicBezTo>
                  <a:lnTo>
                    <a:pt x="441" y="215"/>
                  </a:lnTo>
                  <a:cubicBezTo>
                    <a:pt x="441" y="96"/>
                    <a:pt x="358" y="1"/>
                    <a:pt x="2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687" name="Google Shape;687;p56"/>
            <p:cNvSpPr/>
            <p:nvPr/>
          </p:nvSpPr>
          <p:spPr>
            <a:xfrm>
              <a:off x="3161809" y="2897500"/>
              <a:ext cx="22394" cy="24337"/>
            </a:xfrm>
            <a:custGeom>
              <a:rect b="b" l="l" r="r" t="t"/>
              <a:pathLst>
                <a:path extrusionOk="0" h="764" w="703">
                  <a:moveTo>
                    <a:pt x="262" y="0"/>
                  </a:moveTo>
                  <a:cubicBezTo>
                    <a:pt x="222" y="0"/>
                    <a:pt x="181" y="12"/>
                    <a:pt x="143" y="38"/>
                  </a:cubicBezTo>
                  <a:cubicBezTo>
                    <a:pt x="48" y="97"/>
                    <a:pt x="0" y="228"/>
                    <a:pt x="72" y="335"/>
                  </a:cubicBezTo>
                  <a:lnTo>
                    <a:pt x="262" y="669"/>
                  </a:lnTo>
                  <a:cubicBezTo>
                    <a:pt x="310" y="740"/>
                    <a:pt x="381" y="764"/>
                    <a:pt x="464" y="764"/>
                  </a:cubicBezTo>
                  <a:cubicBezTo>
                    <a:pt x="500" y="764"/>
                    <a:pt x="536" y="752"/>
                    <a:pt x="560" y="740"/>
                  </a:cubicBezTo>
                  <a:cubicBezTo>
                    <a:pt x="667" y="681"/>
                    <a:pt x="703" y="550"/>
                    <a:pt x="643" y="442"/>
                  </a:cubicBezTo>
                  <a:lnTo>
                    <a:pt x="441" y="109"/>
                  </a:lnTo>
                  <a:cubicBezTo>
                    <a:pt x="402" y="40"/>
                    <a:pt x="334" y="0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688" name="Google Shape;688;p56"/>
            <p:cNvSpPr/>
            <p:nvPr/>
          </p:nvSpPr>
          <p:spPr>
            <a:xfrm>
              <a:off x="3106413" y="2953151"/>
              <a:ext cx="26599" cy="19909"/>
            </a:xfrm>
            <a:custGeom>
              <a:rect b="b" l="l" r="r" t="t"/>
              <a:pathLst>
                <a:path extrusionOk="0" h="625" w="835">
                  <a:moveTo>
                    <a:pt x="246" y="0"/>
                  </a:moveTo>
                  <a:cubicBezTo>
                    <a:pt x="168" y="0"/>
                    <a:pt x="92" y="40"/>
                    <a:pt x="60" y="112"/>
                  </a:cubicBezTo>
                  <a:cubicBezTo>
                    <a:pt x="1" y="208"/>
                    <a:pt x="25" y="350"/>
                    <a:pt x="132" y="410"/>
                  </a:cubicBezTo>
                  <a:lnTo>
                    <a:pt x="453" y="600"/>
                  </a:lnTo>
                  <a:cubicBezTo>
                    <a:pt x="489" y="612"/>
                    <a:pt x="537" y="624"/>
                    <a:pt x="560" y="624"/>
                  </a:cubicBezTo>
                  <a:cubicBezTo>
                    <a:pt x="632" y="624"/>
                    <a:pt x="715" y="589"/>
                    <a:pt x="751" y="529"/>
                  </a:cubicBezTo>
                  <a:cubicBezTo>
                    <a:pt x="834" y="422"/>
                    <a:pt x="787" y="291"/>
                    <a:pt x="679" y="231"/>
                  </a:cubicBezTo>
                  <a:lnTo>
                    <a:pt x="358" y="29"/>
                  </a:lnTo>
                  <a:cubicBezTo>
                    <a:pt x="323" y="10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689" name="Google Shape;689;p56"/>
            <p:cNvSpPr/>
            <p:nvPr/>
          </p:nvSpPr>
          <p:spPr>
            <a:xfrm>
              <a:off x="3360520" y="3099811"/>
              <a:ext cx="25834" cy="20005"/>
            </a:xfrm>
            <a:custGeom>
              <a:rect b="b" l="l" r="r" t="t"/>
              <a:pathLst>
                <a:path extrusionOk="0" h="628" w="811">
                  <a:moveTo>
                    <a:pt x="239" y="1"/>
                  </a:moveTo>
                  <a:cubicBezTo>
                    <a:pt x="167" y="1"/>
                    <a:pt x="99" y="35"/>
                    <a:pt x="60" y="104"/>
                  </a:cubicBezTo>
                  <a:cubicBezTo>
                    <a:pt x="1" y="211"/>
                    <a:pt x="25" y="342"/>
                    <a:pt x="132" y="402"/>
                  </a:cubicBezTo>
                  <a:lnTo>
                    <a:pt x="453" y="592"/>
                  </a:lnTo>
                  <a:cubicBezTo>
                    <a:pt x="489" y="604"/>
                    <a:pt x="537" y="628"/>
                    <a:pt x="561" y="628"/>
                  </a:cubicBezTo>
                  <a:cubicBezTo>
                    <a:pt x="632" y="628"/>
                    <a:pt x="715" y="580"/>
                    <a:pt x="751" y="521"/>
                  </a:cubicBezTo>
                  <a:cubicBezTo>
                    <a:pt x="811" y="426"/>
                    <a:pt x="787" y="283"/>
                    <a:pt x="680" y="223"/>
                  </a:cubicBezTo>
                  <a:lnTo>
                    <a:pt x="358" y="33"/>
                  </a:lnTo>
                  <a:cubicBezTo>
                    <a:pt x="320" y="11"/>
                    <a:pt x="279" y="1"/>
                    <a:pt x="2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</p:grpSp>
      <p:sp>
        <p:nvSpPr>
          <p:cNvPr id="690" name="Google Shape;690;p56"/>
          <p:cNvSpPr/>
          <p:nvPr/>
        </p:nvSpPr>
        <p:spPr>
          <a:xfrm>
            <a:off x="5312825" y="2531988"/>
            <a:ext cx="244919" cy="220977"/>
          </a:xfrm>
          <a:custGeom>
            <a:rect b="b" l="l" r="r" t="t"/>
            <a:pathLst>
              <a:path extrusionOk="0" h="10811" w="10812">
                <a:moveTo>
                  <a:pt x="2769" y="2858"/>
                </a:moveTo>
                <a:cubicBezTo>
                  <a:pt x="2830" y="2858"/>
                  <a:pt x="2892" y="2866"/>
                  <a:pt x="2954" y="2881"/>
                </a:cubicBezTo>
                <a:cubicBezTo>
                  <a:pt x="3251" y="2941"/>
                  <a:pt x="3489" y="3191"/>
                  <a:pt x="3549" y="3489"/>
                </a:cubicBezTo>
                <a:cubicBezTo>
                  <a:pt x="3608" y="3774"/>
                  <a:pt x="3501" y="4036"/>
                  <a:pt x="3275" y="4227"/>
                </a:cubicBezTo>
                <a:cubicBezTo>
                  <a:pt x="3132" y="4346"/>
                  <a:pt x="3037" y="4548"/>
                  <a:pt x="3037" y="4739"/>
                </a:cubicBezTo>
                <a:lnTo>
                  <a:pt x="3037" y="5084"/>
                </a:lnTo>
                <a:cubicBezTo>
                  <a:pt x="3037" y="5346"/>
                  <a:pt x="3263" y="5572"/>
                  <a:pt x="3525" y="5572"/>
                </a:cubicBezTo>
                <a:lnTo>
                  <a:pt x="5228" y="5572"/>
                </a:lnTo>
                <a:lnTo>
                  <a:pt x="5228" y="7263"/>
                </a:lnTo>
                <a:cubicBezTo>
                  <a:pt x="5228" y="7370"/>
                  <a:pt x="5156" y="7441"/>
                  <a:pt x="5049" y="7441"/>
                </a:cubicBezTo>
                <a:lnTo>
                  <a:pt x="4704" y="7441"/>
                </a:lnTo>
                <a:cubicBezTo>
                  <a:pt x="4597" y="7441"/>
                  <a:pt x="4513" y="7406"/>
                  <a:pt x="4442" y="7322"/>
                </a:cubicBezTo>
                <a:cubicBezTo>
                  <a:pt x="4225" y="7076"/>
                  <a:pt x="3925" y="6935"/>
                  <a:pt x="3599" y="6935"/>
                </a:cubicBezTo>
                <a:cubicBezTo>
                  <a:pt x="3532" y="6935"/>
                  <a:pt x="3463" y="6941"/>
                  <a:pt x="3394" y="6953"/>
                </a:cubicBezTo>
                <a:cubicBezTo>
                  <a:pt x="2965" y="7025"/>
                  <a:pt x="2620" y="7370"/>
                  <a:pt x="2537" y="7787"/>
                </a:cubicBezTo>
                <a:cubicBezTo>
                  <a:pt x="2453" y="8120"/>
                  <a:pt x="2549" y="8454"/>
                  <a:pt x="2751" y="8715"/>
                </a:cubicBezTo>
                <a:cubicBezTo>
                  <a:pt x="2965" y="8965"/>
                  <a:pt x="3275" y="9108"/>
                  <a:pt x="3608" y="9108"/>
                </a:cubicBezTo>
                <a:cubicBezTo>
                  <a:pt x="3930" y="9108"/>
                  <a:pt x="4227" y="8965"/>
                  <a:pt x="4442" y="8715"/>
                </a:cubicBezTo>
                <a:cubicBezTo>
                  <a:pt x="4501" y="8632"/>
                  <a:pt x="4585" y="8608"/>
                  <a:pt x="4692" y="8608"/>
                </a:cubicBezTo>
                <a:lnTo>
                  <a:pt x="5037" y="8608"/>
                </a:lnTo>
                <a:cubicBezTo>
                  <a:pt x="5132" y="8608"/>
                  <a:pt x="5216" y="8680"/>
                  <a:pt x="5216" y="8787"/>
                </a:cubicBezTo>
                <a:lnTo>
                  <a:pt x="5216" y="10501"/>
                </a:lnTo>
                <a:lnTo>
                  <a:pt x="846" y="10501"/>
                </a:lnTo>
                <a:cubicBezTo>
                  <a:pt x="572" y="10501"/>
                  <a:pt x="334" y="10263"/>
                  <a:pt x="334" y="9977"/>
                </a:cubicBezTo>
                <a:lnTo>
                  <a:pt x="334" y="5572"/>
                </a:lnTo>
                <a:lnTo>
                  <a:pt x="2025" y="5572"/>
                </a:lnTo>
                <a:cubicBezTo>
                  <a:pt x="2299" y="5572"/>
                  <a:pt x="2513" y="5346"/>
                  <a:pt x="2513" y="5084"/>
                </a:cubicBezTo>
                <a:lnTo>
                  <a:pt x="2513" y="4727"/>
                </a:lnTo>
                <a:cubicBezTo>
                  <a:pt x="2513" y="4513"/>
                  <a:pt x="2430" y="4334"/>
                  <a:pt x="2299" y="4215"/>
                </a:cubicBezTo>
                <a:cubicBezTo>
                  <a:pt x="2120" y="4072"/>
                  <a:pt x="2013" y="3858"/>
                  <a:pt x="2013" y="3620"/>
                </a:cubicBezTo>
                <a:cubicBezTo>
                  <a:pt x="2013" y="3381"/>
                  <a:pt x="2120" y="3179"/>
                  <a:pt x="2299" y="3024"/>
                </a:cubicBezTo>
                <a:cubicBezTo>
                  <a:pt x="2431" y="2919"/>
                  <a:pt x="2596" y="2858"/>
                  <a:pt x="2769" y="2858"/>
                </a:cubicBezTo>
                <a:close/>
                <a:moveTo>
                  <a:pt x="10014" y="298"/>
                </a:moveTo>
                <a:cubicBezTo>
                  <a:pt x="10300" y="298"/>
                  <a:pt x="10538" y="536"/>
                  <a:pt x="10538" y="822"/>
                </a:cubicBezTo>
                <a:lnTo>
                  <a:pt x="10538" y="5239"/>
                </a:lnTo>
                <a:lnTo>
                  <a:pt x="10312" y="5239"/>
                </a:lnTo>
                <a:cubicBezTo>
                  <a:pt x="10228" y="5239"/>
                  <a:pt x="10157" y="5322"/>
                  <a:pt x="10157" y="5406"/>
                </a:cubicBezTo>
                <a:cubicBezTo>
                  <a:pt x="10157" y="5501"/>
                  <a:pt x="10228" y="5572"/>
                  <a:pt x="10312" y="5572"/>
                </a:cubicBezTo>
                <a:lnTo>
                  <a:pt x="10490" y="5572"/>
                </a:lnTo>
                <a:lnTo>
                  <a:pt x="10490" y="9977"/>
                </a:lnTo>
                <a:cubicBezTo>
                  <a:pt x="10490" y="10263"/>
                  <a:pt x="10252" y="10501"/>
                  <a:pt x="9978" y="10501"/>
                </a:cubicBezTo>
                <a:lnTo>
                  <a:pt x="5573" y="10501"/>
                </a:lnTo>
                <a:lnTo>
                  <a:pt x="5573" y="8799"/>
                </a:lnTo>
                <a:cubicBezTo>
                  <a:pt x="5573" y="8537"/>
                  <a:pt x="5347" y="8311"/>
                  <a:pt x="5073" y="8311"/>
                </a:cubicBezTo>
                <a:lnTo>
                  <a:pt x="4739" y="8311"/>
                </a:lnTo>
                <a:cubicBezTo>
                  <a:pt x="4525" y="8311"/>
                  <a:pt x="4347" y="8394"/>
                  <a:pt x="4227" y="8537"/>
                </a:cubicBezTo>
                <a:cubicBezTo>
                  <a:pt x="4085" y="8715"/>
                  <a:pt x="3870" y="8811"/>
                  <a:pt x="3632" y="8811"/>
                </a:cubicBezTo>
                <a:cubicBezTo>
                  <a:pt x="3394" y="8811"/>
                  <a:pt x="3192" y="8715"/>
                  <a:pt x="3037" y="8537"/>
                </a:cubicBezTo>
                <a:cubicBezTo>
                  <a:pt x="2894" y="8358"/>
                  <a:pt x="2834" y="8120"/>
                  <a:pt x="2894" y="7882"/>
                </a:cubicBezTo>
                <a:cubicBezTo>
                  <a:pt x="2954" y="7584"/>
                  <a:pt x="3204" y="7346"/>
                  <a:pt x="3501" y="7287"/>
                </a:cubicBezTo>
                <a:cubicBezTo>
                  <a:pt x="3557" y="7275"/>
                  <a:pt x="3612" y="7269"/>
                  <a:pt x="3665" y="7269"/>
                </a:cubicBezTo>
                <a:cubicBezTo>
                  <a:pt x="3887" y="7269"/>
                  <a:pt x="4086" y="7367"/>
                  <a:pt x="4239" y="7549"/>
                </a:cubicBezTo>
                <a:cubicBezTo>
                  <a:pt x="4358" y="7703"/>
                  <a:pt x="4561" y="7787"/>
                  <a:pt x="4751" y="7787"/>
                </a:cubicBezTo>
                <a:lnTo>
                  <a:pt x="5097" y="7787"/>
                </a:lnTo>
                <a:cubicBezTo>
                  <a:pt x="5359" y="7787"/>
                  <a:pt x="5585" y="7561"/>
                  <a:pt x="5585" y="7299"/>
                </a:cubicBezTo>
                <a:lnTo>
                  <a:pt x="5585" y="5596"/>
                </a:lnTo>
                <a:lnTo>
                  <a:pt x="7275" y="5596"/>
                </a:lnTo>
                <a:cubicBezTo>
                  <a:pt x="7383" y="5596"/>
                  <a:pt x="7454" y="5679"/>
                  <a:pt x="7454" y="5775"/>
                </a:cubicBezTo>
                <a:lnTo>
                  <a:pt x="7454" y="6120"/>
                </a:lnTo>
                <a:cubicBezTo>
                  <a:pt x="7454" y="6227"/>
                  <a:pt x="7418" y="6310"/>
                  <a:pt x="7335" y="6394"/>
                </a:cubicBezTo>
                <a:cubicBezTo>
                  <a:pt x="7037" y="6644"/>
                  <a:pt x="6894" y="7025"/>
                  <a:pt x="6966" y="7430"/>
                </a:cubicBezTo>
                <a:cubicBezTo>
                  <a:pt x="7037" y="7858"/>
                  <a:pt x="7383" y="8203"/>
                  <a:pt x="7799" y="8299"/>
                </a:cubicBezTo>
                <a:cubicBezTo>
                  <a:pt x="7871" y="8311"/>
                  <a:pt x="7954" y="8323"/>
                  <a:pt x="8037" y="8323"/>
                </a:cubicBezTo>
                <a:cubicBezTo>
                  <a:pt x="8288" y="8323"/>
                  <a:pt x="8526" y="8239"/>
                  <a:pt x="8728" y="8084"/>
                </a:cubicBezTo>
                <a:cubicBezTo>
                  <a:pt x="8978" y="7882"/>
                  <a:pt x="9121" y="7561"/>
                  <a:pt x="9121" y="7239"/>
                </a:cubicBezTo>
                <a:cubicBezTo>
                  <a:pt x="9121" y="6906"/>
                  <a:pt x="8978" y="6608"/>
                  <a:pt x="8728" y="6406"/>
                </a:cubicBezTo>
                <a:cubicBezTo>
                  <a:pt x="8645" y="6346"/>
                  <a:pt x="8621" y="6251"/>
                  <a:pt x="8621" y="6132"/>
                </a:cubicBezTo>
                <a:lnTo>
                  <a:pt x="8621" y="5798"/>
                </a:lnTo>
                <a:cubicBezTo>
                  <a:pt x="8621" y="5691"/>
                  <a:pt x="8692" y="5620"/>
                  <a:pt x="8799" y="5620"/>
                </a:cubicBezTo>
                <a:lnTo>
                  <a:pt x="9645" y="5620"/>
                </a:lnTo>
                <a:cubicBezTo>
                  <a:pt x="9740" y="5620"/>
                  <a:pt x="9812" y="5536"/>
                  <a:pt x="9812" y="5453"/>
                </a:cubicBezTo>
                <a:cubicBezTo>
                  <a:pt x="9812" y="5358"/>
                  <a:pt x="9740" y="5286"/>
                  <a:pt x="9645" y="5286"/>
                </a:cubicBezTo>
                <a:lnTo>
                  <a:pt x="8799" y="5286"/>
                </a:lnTo>
                <a:cubicBezTo>
                  <a:pt x="8526" y="5286"/>
                  <a:pt x="8311" y="5513"/>
                  <a:pt x="8311" y="5775"/>
                </a:cubicBezTo>
                <a:lnTo>
                  <a:pt x="8311" y="6120"/>
                </a:lnTo>
                <a:cubicBezTo>
                  <a:pt x="8311" y="6334"/>
                  <a:pt x="8395" y="6513"/>
                  <a:pt x="8526" y="6632"/>
                </a:cubicBezTo>
                <a:cubicBezTo>
                  <a:pt x="8704" y="6775"/>
                  <a:pt x="8811" y="6989"/>
                  <a:pt x="8811" y="7227"/>
                </a:cubicBezTo>
                <a:cubicBezTo>
                  <a:pt x="8811" y="7465"/>
                  <a:pt x="8704" y="7668"/>
                  <a:pt x="8526" y="7822"/>
                </a:cubicBezTo>
                <a:cubicBezTo>
                  <a:pt x="8394" y="7928"/>
                  <a:pt x="8229" y="7988"/>
                  <a:pt x="8056" y="7988"/>
                </a:cubicBezTo>
                <a:cubicBezTo>
                  <a:pt x="7995" y="7988"/>
                  <a:pt x="7933" y="7981"/>
                  <a:pt x="7871" y="7965"/>
                </a:cubicBezTo>
                <a:cubicBezTo>
                  <a:pt x="7573" y="7906"/>
                  <a:pt x="7335" y="7656"/>
                  <a:pt x="7275" y="7358"/>
                </a:cubicBezTo>
                <a:cubicBezTo>
                  <a:pt x="7216" y="7072"/>
                  <a:pt x="7323" y="6810"/>
                  <a:pt x="7549" y="6608"/>
                </a:cubicBezTo>
                <a:cubicBezTo>
                  <a:pt x="7692" y="6489"/>
                  <a:pt x="7787" y="6298"/>
                  <a:pt x="7787" y="6108"/>
                </a:cubicBezTo>
                <a:lnTo>
                  <a:pt x="7787" y="5763"/>
                </a:lnTo>
                <a:cubicBezTo>
                  <a:pt x="7787" y="5501"/>
                  <a:pt x="7561" y="5275"/>
                  <a:pt x="7287" y="5275"/>
                </a:cubicBezTo>
                <a:lnTo>
                  <a:pt x="5597" y="5275"/>
                </a:lnTo>
                <a:lnTo>
                  <a:pt x="5597" y="3572"/>
                </a:lnTo>
                <a:cubicBezTo>
                  <a:pt x="5597" y="3477"/>
                  <a:pt x="5668" y="3393"/>
                  <a:pt x="5775" y="3393"/>
                </a:cubicBezTo>
                <a:lnTo>
                  <a:pt x="6121" y="3393"/>
                </a:lnTo>
                <a:cubicBezTo>
                  <a:pt x="6216" y="3393"/>
                  <a:pt x="6311" y="3441"/>
                  <a:pt x="6383" y="3512"/>
                </a:cubicBezTo>
                <a:cubicBezTo>
                  <a:pt x="6592" y="3762"/>
                  <a:pt x="6901" y="3911"/>
                  <a:pt x="7234" y="3911"/>
                </a:cubicBezTo>
                <a:cubicBezTo>
                  <a:pt x="7299" y="3911"/>
                  <a:pt x="7364" y="3905"/>
                  <a:pt x="7430" y="3893"/>
                </a:cubicBezTo>
                <a:cubicBezTo>
                  <a:pt x="7859" y="3810"/>
                  <a:pt x="8204" y="3477"/>
                  <a:pt x="8288" y="3060"/>
                </a:cubicBezTo>
                <a:cubicBezTo>
                  <a:pt x="8359" y="2727"/>
                  <a:pt x="8276" y="2381"/>
                  <a:pt x="8061" y="2131"/>
                </a:cubicBezTo>
                <a:cubicBezTo>
                  <a:pt x="7859" y="1881"/>
                  <a:pt x="7549" y="1726"/>
                  <a:pt x="7216" y="1726"/>
                </a:cubicBezTo>
                <a:cubicBezTo>
                  <a:pt x="6894" y="1726"/>
                  <a:pt x="6597" y="1881"/>
                  <a:pt x="6383" y="2131"/>
                </a:cubicBezTo>
                <a:cubicBezTo>
                  <a:pt x="6323" y="2203"/>
                  <a:pt x="6240" y="2238"/>
                  <a:pt x="6132" y="2238"/>
                </a:cubicBezTo>
                <a:lnTo>
                  <a:pt x="5787" y="2238"/>
                </a:lnTo>
                <a:cubicBezTo>
                  <a:pt x="5680" y="2238"/>
                  <a:pt x="5609" y="2167"/>
                  <a:pt x="5609" y="2060"/>
                </a:cubicBezTo>
                <a:lnTo>
                  <a:pt x="5609" y="1215"/>
                </a:lnTo>
                <a:cubicBezTo>
                  <a:pt x="5609" y="1119"/>
                  <a:pt x="5537" y="1048"/>
                  <a:pt x="5442" y="1048"/>
                </a:cubicBezTo>
                <a:cubicBezTo>
                  <a:pt x="5359" y="1048"/>
                  <a:pt x="5287" y="1119"/>
                  <a:pt x="5287" y="1215"/>
                </a:cubicBezTo>
                <a:lnTo>
                  <a:pt x="5287" y="2060"/>
                </a:lnTo>
                <a:cubicBezTo>
                  <a:pt x="5287" y="2322"/>
                  <a:pt x="5501" y="2548"/>
                  <a:pt x="5775" y="2548"/>
                </a:cubicBezTo>
                <a:lnTo>
                  <a:pt x="6121" y="2548"/>
                </a:lnTo>
                <a:cubicBezTo>
                  <a:pt x="6323" y="2548"/>
                  <a:pt x="6502" y="2465"/>
                  <a:pt x="6621" y="2322"/>
                </a:cubicBezTo>
                <a:cubicBezTo>
                  <a:pt x="6775" y="2143"/>
                  <a:pt x="6978" y="2048"/>
                  <a:pt x="7216" y="2048"/>
                </a:cubicBezTo>
                <a:cubicBezTo>
                  <a:pt x="7454" y="2048"/>
                  <a:pt x="7668" y="2143"/>
                  <a:pt x="7811" y="2322"/>
                </a:cubicBezTo>
                <a:cubicBezTo>
                  <a:pt x="7966" y="2500"/>
                  <a:pt x="8026" y="2739"/>
                  <a:pt x="7966" y="2977"/>
                </a:cubicBezTo>
                <a:cubicBezTo>
                  <a:pt x="7907" y="3274"/>
                  <a:pt x="7656" y="3512"/>
                  <a:pt x="7359" y="3572"/>
                </a:cubicBezTo>
                <a:cubicBezTo>
                  <a:pt x="7303" y="3584"/>
                  <a:pt x="7248" y="3589"/>
                  <a:pt x="7193" y="3589"/>
                </a:cubicBezTo>
                <a:cubicBezTo>
                  <a:pt x="6969" y="3589"/>
                  <a:pt x="6762" y="3492"/>
                  <a:pt x="6609" y="3310"/>
                </a:cubicBezTo>
                <a:cubicBezTo>
                  <a:pt x="6490" y="3155"/>
                  <a:pt x="6299" y="3072"/>
                  <a:pt x="6097" y="3072"/>
                </a:cubicBezTo>
                <a:lnTo>
                  <a:pt x="5763" y="3072"/>
                </a:lnTo>
                <a:cubicBezTo>
                  <a:pt x="5490" y="3072"/>
                  <a:pt x="5275" y="3298"/>
                  <a:pt x="5275" y="3560"/>
                </a:cubicBezTo>
                <a:lnTo>
                  <a:pt x="5275" y="5263"/>
                </a:lnTo>
                <a:lnTo>
                  <a:pt x="3573" y="5263"/>
                </a:lnTo>
                <a:cubicBezTo>
                  <a:pt x="3465" y="5263"/>
                  <a:pt x="3394" y="5179"/>
                  <a:pt x="3394" y="5084"/>
                </a:cubicBezTo>
                <a:lnTo>
                  <a:pt x="3394" y="4727"/>
                </a:lnTo>
                <a:cubicBezTo>
                  <a:pt x="3394" y="4620"/>
                  <a:pt x="3442" y="4524"/>
                  <a:pt x="3513" y="4453"/>
                </a:cubicBezTo>
                <a:cubicBezTo>
                  <a:pt x="3811" y="4203"/>
                  <a:pt x="3954" y="3810"/>
                  <a:pt x="3882" y="3417"/>
                </a:cubicBezTo>
                <a:cubicBezTo>
                  <a:pt x="3811" y="2977"/>
                  <a:pt x="3465" y="2643"/>
                  <a:pt x="3049" y="2548"/>
                </a:cubicBezTo>
                <a:cubicBezTo>
                  <a:pt x="2973" y="2531"/>
                  <a:pt x="2896" y="2523"/>
                  <a:pt x="2820" y="2523"/>
                </a:cubicBezTo>
                <a:cubicBezTo>
                  <a:pt x="2570" y="2523"/>
                  <a:pt x="2323" y="2610"/>
                  <a:pt x="2132" y="2774"/>
                </a:cubicBezTo>
                <a:cubicBezTo>
                  <a:pt x="1870" y="2977"/>
                  <a:pt x="1727" y="3298"/>
                  <a:pt x="1727" y="3620"/>
                </a:cubicBezTo>
                <a:cubicBezTo>
                  <a:pt x="1727" y="3941"/>
                  <a:pt x="1870" y="4239"/>
                  <a:pt x="2132" y="4453"/>
                </a:cubicBezTo>
                <a:cubicBezTo>
                  <a:pt x="2203" y="4513"/>
                  <a:pt x="2227" y="4608"/>
                  <a:pt x="2227" y="4703"/>
                </a:cubicBezTo>
                <a:lnTo>
                  <a:pt x="2227" y="5048"/>
                </a:lnTo>
                <a:cubicBezTo>
                  <a:pt x="2227" y="5155"/>
                  <a:pt x="2156" y="5227"/>
                  <a:pt x="2049" y="5227"/>
                </a:cubicBezTo>
                <a:lnTo>
                  <a:pt x="358" y="5227"/>
                </a:lnTo>
                <a:lnTo>
                  <a:pt x="358" y="822"/>
                </a:lnTo>
                <a:cubicBezTo>
                  <a:pt x="358" y="536"/>
                  <a:pt x="596" y="298"/>
                  <a:pt x="882" y="298"/>
                </a:cubicBezTo>
                <a:lnTo>
                  <a:pt x="5287" y="298"/>
                </a:lnTo>
                <a:lnTo>
                  <a:pt x="5287" y="476"/>
                </a:lnTo>
                <a:cubicBezTo>
                  <a:pt x="5287" y="572"/>
                  <a:pt x="5359" y="643"/>
                  <a:pt x="5442" y="643"/>
                </a:cubicBezTo>
                <a:cubicBezTo>
                  <a:pt x="5537" y="643"/>
                  <a:pt x="5609" y="572"/>
                  <a:pt x="5609" y="476"/>
                </a:cubicBezTo>
                <a:lnTo>
                  <a:pt x="5609" y="298"/>
                </a:lnTo>
                <a:close/>
                <a:moveTo>
                  <a:pt x="834" y="0"/>
                </a:moveTo>
                <a:cubicBezTo>
                  <a:pt x="370" y="0"/>
                  <a:pt x="1" y="381"/>
                  <a:pt x="1" y="834"/>
                </a:cubicBezTo>
                <a:lnTo>
                  <a:pt x="1" y="9977"/>
                </a:lnTo>
                <a:cubicBezTo>
                  <a:pt x="1" y="10442"/>
                  <a:pt x="370" y="10811"/>
                  <a:pt x="834" y="10811"/>
                </a:cubicBezTo>
                <a:lnTo>
                  <a:pt x="9978" y="10811"/>
                </a:lnTo>
                <a:cubicBezTo>
                  <a:pt x="10431" y="10811"/>
                  <a:pt x="10812" y="10442"/>
                  <a:pt x="10812" y="9977"/>
                </a:cubicBezTo>
                <a:lnTo>
                  <a:pt x="10812" y="834"/>
                </a:lnTo>
                <a:cubicBezTo>
                  <a:pt x="10812" y="381"/>
                  <a:pt x="10431" y="0"/>
                  <a:pt x="997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92" name="Google Shape;69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7762" y="1114053"/>
            <a:ext cx="3373575" cy="337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98" name="Google Shape;698;p57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práctica </a:t>
            </a:r>
            <a:endParaRPr/>
          </a:p>
        </p:txBody>
      </p:sp>
      <p:pic>
        <p:nvPicPr>
          <p:cNvPr id="699" name="Google Shape;699;p57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786225" y="1054650"/>
            <a:ext cx="1346400" cy="13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57"/>
          <p:cNvSpPr txBox="1"/>
          <p:nvPr/>
        </p:nvSpPr>
        <p:spPr>
          <a:xfrm>
            <a:off x="2048750" y="2085125"/>
            <a:ext cx="497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naheim"/>
                <a:ea typeface="Anaheim"/>
                <a:cs typeface="Anaheim"/>
                <a:sym typeface="Anaheim"/>
              </a:rPr>
              <a:t>BDAmes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01" name="Google Shape;701;p57"/>
          <p:cNvSpPr txBox="1"/>
          <p:nvPr/>
        </p:nvSpPr>
        <p:spPr>
          <a:xfrm>
            <a:off x="1901800" y="3207125"/>
            <a:ext cx="497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naheim"/>
                <a:ea typeface="Anaheim"/>
                <a:cs typeface="Anaheim"/>
                <a:sym typeface="Anaheim"/>
              </a:rPr>
              <a:t>AmesProperty.csv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702" name="Google Shape;702;p57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2020390" y="2474750"/>
            <a:ext cx="878075" cy="87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57"/>
          <p:cNvPicPr preferRelativeResize="0"/>
          <p:nvPr/>
        </p:nvPicPr>
        <p:blipFill>
          <a:blip r:embed="rId5">
            <a:alphaModFix amt="58000"/>
          </a:blip>
          <a:stretch>
            <a:fillRect/>
          </a:stretch>
        </p:blipFill>
        <p:spPr>
          <a:xfrm>
            <a:off x="1947728" y="3758300"/>
            <a:ext cx="1023417" cy="10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57"/>
          <p:cNvSpPr txBox="1"/>
          <p:nvPr/>
        </p:nvSpPr>
        <p:spPr>
          <a:xfrm>
            <a:off x="2020400" y="4660125"/>
            <a:ext cx="497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naheim"/>
                <a:ea typeface="Anaheim"/>
                <a:cs typeface="Anaheim"/>
                <a:sym typeface="Anaheim"/>
              </a:rPr>
              <a:t>BD Infrati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705" name="Google Shape;705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85825" y="2145000"/>
            <a:ext cx="1870000" cy="18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57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7258965" y="2640963"/>
            <a:ext cx="878075" cy="87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57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2020390" y="2474750"/>
            <a:ext cx="878075" cy="878075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57"/>
          <p:cNvSpPr/>
          <p:nvPr/>
        </p:nvSpPr>
        <p:spPr>
          <a:xfrm>
            <a:off x="5878275" y="2991000"/>
            <a:ext cx="12966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57"/>
          <p:cNvSpPr/>
          <p:nvPr/>
        </p:nvSpPr>
        <p:spPr>
          <a:xfrm rot="1996196">
            <a:off x="2842577" y="2154914"/>
            <a:ext cx="1997141" cy="7471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57"/>
          <p:cNvSpPr/>
          <p:nvPr/>
        </p:nvSpPr>
        <p:spPr>
          <a:xfrm rot="-1930449">
            <a:off x="2842538" y="3733180"/>
            <a:ext cx="1997204" cy="746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57"/>
          <p:cNvSpPr/>
          <p:nvPr/>
        </p:nvSpPr>
        <p:spPr>
          <a:xfrm rot="-5973">
            <a:off x="2985700" y="3042653"/>
            <a:ext cx="1381202" cy="7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"/>
          <p:cNvSpPr txBox="1"/>
          <p:nvPr>
            <p:ph type="ctrTitle"/>
          </p:nvPr>
        </p:nvSpPr>
        <p:spPr>
          <a:xfrm>
            <a:off x="873150" y="1715300"/>
            <a:ext cx="2704500" cy="110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</a:t>
            </a:r>
            <a:endParaRPr/>
          </a:p>
        </p:txBody>
      </p:sp>
      <p:grpSp>
        <p:nvGrpSpPr>
          <p:cNvPr id="291" name="Google Shape;291;p31"/>
          <p:cNvGrpSpPr/>
          <p:nvPr/>
        </p:nvGrpSpPr>
        <p:grpSpPr>
          <a:xfrm>
            <a:off x="4534350" y="4713051"/>
            <a:ext cx="4600713" cy="150450"/>
            <a:chOff x="0" y="4397412"/>
            <a:chExt cx="4600713" cy="150450"/>
          </a:xfrm>
        </p:grpSpPr>
        <p:sp>
          <p:nvSpPr>
            <p:cNvPr id="292" name="Google Shape;292;p31"/>
            <p:cNvSpPr/>
            <p:nvPr/>
          </p:nvSpPr>
          <p:spPr>
            <a:xfrm>
              <a:off x="0" y="4397412"/>
              <a:ext cx="4600713" cy="2416"/>
            </a:xfrm>
            <a:custGeom>
              <a:rect b="b" l="l" r="r" t="t"/>
              <a:pathLst>
                <a:path extrusionOk="0" h="69" w="131402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755786" y="4545586"/>
              <a:ext cx="305519" cy="2276"/>
            </a:xfrm>
            <a:custGeom>
              <a:rect b="b" l="l" r="r" t="t"/>
              <a:pathLst>
                <a:path extrusionOk="0" h="65" w="8726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1619552" y="4536412"/>
              <a:ext cx="497808" cy="2276"/>
            </a:xfrm>
            <a:custGeom>
              <a:rect b="b" l="l" r="r" t="t"/>
              <a:pathLst>
                <a:path extrusionOk="0" h="65" w="14218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1070481" y="4460119"/>
              <a:ext cx="175833" cy="2311"/>
            </a:xfrm>
            <a:custGeom>
              <a:rect b="b" l="l" r="r" t="t"/>
              <a:pathLst>
                <a:path extrusionOk="0" h="66" w="5022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2732853" y="4514424"/>
              <a:ext cx="418259" cy="2276"/>
            </a:xfrm>
            <a:custGeom>
              <a:rect b="b" l="l" r="r" t="t"/>
              <a:pathLst>
                <a:path extrusionOk="0" h="65" w="11946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7" name="Google Shape;297;p31"/>
          <p:cNvGrpSpPr/>
          <p:nvPr/>
        </p:nvGrpSpPr>
        <p:grpSpPr>
          <a:xfrm>
            <a:off x="4944850" y="677471"/>
            <a:ext cx="3030013" cy="3929999"/>
            <a:chOff x="509250" y="566571"/>
            <a:chExt cx="3030013" cy="3929999"/>
          </a:xfrm>
        </p:grpSpPr>
        <p:grpSp>
          <p:nvGrpSpPr>
            <p:cNvPr id="298" name="Google Shape;298;p31"/>
            <p:cNvGrpSpPr/>
            <p:nvPr/>
          </p:nvGrpSpPr>
          <p:grpSpPr>
            <a:xfrm>
              <a:off x="2088401" y="1444628"/>
              <a:ext cx="1000385" cy="883233"/>
              <a:chOff x="6472501" y="1326053"/>
              <a:chExt cx="1000385" cy="883233"/>
            </a:xfrm>
          </p:grpSpPr>
          <p:sp>
            <p:nvSpPr>
              <p:cNvPr id="299" name="Google Shape;299;p31"/>
              <p:cNvSpPr/>
              <p:nvPr/>
            </p:nvSpPr>
            <p:spPr>
              <a:xfrm>
                <a:off x="6472501" y="1326053"/>
                <a:ext cx="1000385" cy="883233"/>
              </a:xfrm>
              <a:custGeom>
                <a:rect b="b" l="l" r="r" t="t"/>
                <a:pathLst>
                  <a:path extrusionOk="0" h="19896" w="22535">
                    <a:moveTo>
                      <a:pt x="11255" y="0"/>
                    </a:moveTo>
                    <a:cubicBezTo>
                      <a:pt x="8227" y="0"/>
                      <a:pt x="5239" y="1376"/>
                      <a:pt x="3289" y="3985"/>
                    </a:cubicBezTo>
                    <a:cubicBezTo>
                      <a:pt x="1" y="8378"/>
                      <a:pt x="913" y="14612"/>
                      <a:pt x="5316" y="17907"/>
                    </a:cubicBezTo>
                    <a:cubicBezTo>
                      <a:pt x="7110" y="19248"/>
                      <a:pt x="9206" y="19895"/>
                      <a:pt x="11284" y="19895"/>
                    </a:cubicBezTo>
                    <a:cubicBezTo>
                      <a:pt x="14312" y="19895"/>
                      <a:pt x="17299" y="18520"/>
                      <a:pt x="19247" y="15912"/>
                    </a:cubicBezTo>
                    <a:cubicBezTo>
                      <a:pt x="22535" y="11515"/>
                      <a:pt x="21627" y="5281"/>
                      <a:pt x="17219" y="1986"/>
                    </a:cubicBezTo>
                    <a:cubicBezTo>
                      <a:pt x="15426" y="647"/>
                      <a:pt x="13331" y="0"/>
                      <a:pt x="11255" y="0"/>
                    </a:cubicBezTo>
                    <a:close/>
                  </a:path>
                </a:pathLst>
              </a:custGeom>
              <a:solidFill>
                <a:srgbClr val="AB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31"/>
              <p:cNvSpPr/>
              <p:nvPr/>
            </p:nvSpPr>
            <p:spPr>
              <a:xfrm>
                <a:off x="6591559" y="1431083"/>
                <a:ext cx="762308" cy="673123"/>
              </a:xfrm>
              <a:custGeom>
                <a:rect b="b" l="l" r="r" t="t"/>
                <a:pathLst>
                  <a:path extrusionOk="0" h="15163" w="17172">
                    <a:moveTo>
                      <a:pt x="8574" y="0"/>
                    </a:moveTo>
                    <a:cubicBezTo>
                      <a:pt x="6268" y="0"/>
                      <a:pt x="3991" y="1048"/>
                      <a:pt x="2505" y="3036"/>
                    </a:cubicBezTo>
                    <a:cubicBezTo>
                      <a:pt x="0" y="6385"/>
                      <a:pt x="693" y="11138"/>
                      <a:pt x="4052" y="13646"/>
                    </a:cubicBezTo>
                    <a:cubicBezTo>
                      <a:pt x="5418" y="14669"/>
                      <a:pt x="7014" y="15162"/>
                      <a:pt x="8596" y="15162"/>
                    </a:cubicBezTo>
                    <a:cubicBezTo>
                      <a:pt x="10903" y="15162"/>
                      <a:pt x="13180" y="14113"/>
                      <a:pt x="14666" y="12124"/>
                    </a:cubicBezTo>
                    <a:cubicBezTo>
                      <a:pt x="17171" y="8776"/>
                      <a:pt x="16479" y="4023"/>
                      <a:pt x="13119" y="1515"/>
                    </a:cubicBezTo>
                    <a:cubicBezTo>
                      <a:pt x="11753" y="494"/>
                      <a:pt x="10157" y="0"/>
                      <a:pt x="8574" y="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31"/>
              <p:cNvSpPr/>
              <p:nvPr/>
            </p:nvSpPr>
            <p:spPr>
              <a:xfrm>
                <a:off x="6695435" y="1419230"/>
                <a:ext cx="625446" cy="541722"/>
              </a:xfrm>
              <a:custGeom>
                <a:rect b="b" l="l" r="r" t="t"/>
                <a:pathLst>
                  <a:path extrusionOk="0" h="12203" w="14089">
                    <a:moveTo>
                      <a:pt x="6307" y="1"/>
                    </a:moveTo>
                    <a:cubicBezTo>
                      <a:pt x="6282" y="1"/>
                      <a:pt x="6257" y="1"/>
                      <a:pt x="6231" y="1"/>
                    </a:cubicBezTo>
                    <a:cubicBezTo>
                      <a:pt x="5492" y="8"/>
                      <a:pt x="4795" y="127"/>
                      <a:pt x="4167" y="306"/>
                    </a:cubicBezTo>
                    <a:cubicBezTo>
                      <a:pt x="3539" y="490"/>
                      <a:pt x="2983" y="737"/>
                      <a:pt x="2502" y="1013"/>
                    </a:cubicBezTo>
                    <a:cubicBezTo>
                      <a:pt x="1540" y="1566"/>
                      <a:pt x="909" y="2216"/>
                      <a:pt x="528" y="2690"/>
                    </a:cubicBezTo>
                    <a:cubicBezTo>
                      <a:pt x="147" y="3170"/>
                      <a:pt x="1" y="3480"/>
                      <a:pt x="29" y="3497"/>
                    </a:cubicBezTo>
                    <a:cubicBezTo>
                      <a:pt x="31" y="3498"/>
                      <a:pt x="33" y="3499"/>
                      <a:pt x="35" y="3499"/>
                    </a:cubicBezTo>
                    <a:cubicBezTo>
                      <a:pt x="85" y="3499"/>
                      <a:pt x="292" y="3245"/>
                      <a:pt x="693" y="2844"/>
                    </a:cubicBezTo>
                    <a:cubicBezTo>
                      <a:pt x="1116" y="2428"/>
                      <a:pt x="1767" y="1853"/>
                      <a:pt x="2700" y="1376"/>
                    </a:cubicBezTo>
                    <a:cubicBezTo>
                      <a:pt x="3166" y="1136"/>
                      <a:pt x="3701" y="924"/>
                      <a:pt x="4297" y="770"/>
                    </a:cubicBezTo>
                    <a:cubicBezTo>
                      <a:pt x="4863" y="630"/>
                      <a:pt x="5480" y="539"/>
                      <a:pt x="6128" y="539"/>
                    </a:cubicBezTo>
                    <a:cubicBezTo>
                      <a:pt x="6162" y="539"/>
                      <a:pt x="6197" y="539"/>
                      <a:pt x="6231" y="540"/>
                    </a:cubicBezTo>
                    <a:cubicBezTo>
                      <a:pt x="6576" y="543"/>
                      <a:pt x="6928" y="565"/>
                      <a:pt x="7283" y="622"/>
                    </a:cubicBezTo>
                    <a:cubicBezTo>
                      <a:pt x="7638" y="680"/>
                      <a:pt x="7997" y="755"/>
                      <a:pt x="8357" y="869"/>
                    </a:cubicBezTo>
                    <a:cubicBezTo>
                      <a:pt x="8712" y="981"/>
                      <a:pt x="9067" y="1114"/>
                      <a:pt x="9412" y="1286"/>
                    </a:cubicBezTo>
                    <a:cubicBezTo>
                      <a:pt x="9760" y="1459"/>
                      <a:pt x="10097" y="1656"/>
                      <a:pt x="10424" y="1882"/>
                    </a:cubicBezTo>
                    <a:cubicBezTo>
                      <a:pt x="10747" y="2112"/>
                      <a:pt x="11049" y="2360"/>
                      <a:pt x="11324" y="2625"/>
                    </a:cubicBezTo>
                    <a:cubicBezTo>
                      <a:pt x="11604" y="2890"/>
                      <a:pt x="11856" y="3182"/>
                      <a:pt x="12082" y="3475"/>
                    </a:cubicBezTo>
                    <a:cubicBezTo>
                      <a:pt x="12311" y="3773"/>
                      <a:pt x="12505" y="4083"/>
                      <a:pt x="12678" y="4398"/>
                    </a:cubicBezTo>
                    <a:cubicBezTo>
                      <a:pt x="12853" y="4714"/>
                      <a:pt x="12997" y="5034"/>
                      <a:pt x="13120" y="5357"/>
                    </a:cubicBezTo>
                    <a:cubicBezTo>
                      <a:pt x="13363" y="5999"/>
                      <a:pt x="13499" y="6645"/>
                      <a:pt x="13564" y="7255"/>
                    </a:cubicBezTo>
                    <a:cubicBezTo>
                      <a:pt x="13625" y="7865"/>
                      <a:pt x="13607" y="8443"/>
                      <a:pt x="13547" y="8960"/>
                    </a:cubicBezTo>
                    <a:cubicBezTo>
                      <a:pt x="13418" y="10005"/>
                      <a:pt x="13098" y="10812"/>
                      <a:pt x="12853" y="11351"/>
                    </a:cubicBezTo>
                    <a:cubicBezTo>
                      <a:pt x="12603" y="11889"/>
                      <a:pt x="12430" y="12176"/>
                      <a:pt x="12466" y="12202"/>
                    </a:cubicBezTo>
                    <a:cubicBezTo>
                      <a:pt x="12467" y="12202"/>
                      <a:pt x="12468" y="12202"/>
                      <a:pt x="12469" y="12202"/>
                    </a:cubicBezTo>
                    <a:cubicBezTo>
                      <a:pt x="12511" y="12202"/>
                      <a:pt x="12743" y="11961"/>
                      <a:pt x="13055" y="11455"/>
                    </a:cubicBezTo>
                    <a:cubicBezTo>
                      <a:pt x="13367" y="10934"/>
                      <a:pt x="13762" y="10116"/>
                      <a:pt x="13952" y="9025"/>
                    </a:cubicBezTo>
                    <a:cubicBezTo>
                      <a:pt x="14046" y="8479"/>
                      <a:pt x="14089" y="7869"/>
                      <a:pt x="14046" y="7216"/>
                    </a:cubicBezTo>
                    <a:cubicBezTo>
                      <a:pt x="13999" y="6566"/>
                      <a:pt x="13873" y="5870"/>
                      <a:pt x="13622" y="5173"/>
                    </a:cubicBezTo>
                    <a:cubicBezTo>
                      <a:pt x="13499" y="4829"/>
                      <a:pt x="13353" y="4477"/>
                      <a:pt x="13169" y="4136"/>
                    </a:cubicBezTo>
                    <a:cubicBezTo>
                      <a:pt x="12987" y="3795"/>
                      <a:pt x="12782" y="3458"/>
                      <a:pt x="12538" y="3135"/>
                    </a:cubicBezTo>
                    <a:cubicBezTo>
                      <a:pt x="12293" y="2815"/>
                      <a:pt x="12028" y="2499"/>
                      <a:pt x="11730" y="2212"/>
                    </a:cubicBezTo>
                    <a:cubicBezTo>
                      <a:pt x="11429" y="1921"/>
                      <a:pt x="11102" y="1652"/>
                      <a:pt x="10754" y="1404"/>
                    </a:cubicBezTo>
                    <a:cubicBezTo>
                      <a:pt x="10403" y="1164"/>
                      <a:pt x="10040" y="949"/>
                      <a:pt x="9663" y="766"/>
                    </a:cubicBezTo>
                    <a:cubicBezTo>
                      <a:pt x="9290" y="583"/>
                      <a:pt x="8905" y="443"/>
                      <a:pt x="8518" y="324"/>
                    </a:cubicBezTo>
                    <a:cubicBezTo>
                      <a:pt x="8134" y="206"/>
                      <a:pt x="7746" y="127"/>
                      <a:pt x="7362" y="73"/>
                    </a:cubicBezTo>
                    <a:cubicBezTo>
                      <a:pt x="7005" y="23"/>
                      <a:pt x="6653" y="1"/>
                      <a:pt x="63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2" name="Google Shape;302;p31"/>
            <p:cNvGrpSpPr/>
            <p:nvPr/>
          </p:nvGrpSpPr>
          <p:grpSpPr>
            <a:xfrm>
              <a:off x="737571" y="2278324"/>
              <a:ext cx="519733" cy="485268"/>
              <a:chOff x="4694531" y="2250235"/>
              <a:chExt cx="1090502" cy="1018186"/>
            </a:xfrm>
          </p:grpSpPr>
          <p:sp>
            <p:nvSpPr>
              <p:cNvPr id="303" name="Google Shape;303;p31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rect b="b" l="l" r="r" t="t"/>
                <a:pathLst>
                  <a:path extrusionOk="0" h="22936" w="24565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31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rect b="b" l="l" r="r" t="t"/>
                <a:pathLst>
                  <a:path extrusionOk="0" h="17479" w="18723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31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rect b="b" l="l" r="r" t="t"/>
                <a:pathLst>
                  <a:path extrusionOk="0" h="10605" w="17627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6" name="Google Shape;306;p31"/>
            <p:cNvGrpSpPr/>
            <p:nvPr/>
          </p:nvGrpSpPr>
          <p:grpSpPr>
            <a:xfrm>
              <a:off x="1447127" y="1709640"/>
              <a:ext cx="180369" cy="168408"/>
              <a:chOff x="4694531" y="2250235"/>
              <a:chExt cx="1090502" cy="1018186"/>
            </a:xfrm>
          </p:grpSpPr>
          <p:sp>
            <p:nvSpPr>
              <p:cNvPr id="307" name="Google Shape;307;p31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rect b="b" l="l" r="r" t="t"/>
                <a:pathLst>
                  <a:path extrusionOk="0" h="22936" w="24565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31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rect b="b" l="l" r="r" t="t"/>
                <a:pathLst>
                  <a:path extrusionOk="0" h="17479" w="18723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31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rect b="b" l="l" r="r" t="t"/>
                <a:pathLst>
                  <a:path extrusionOk="0" h="10605" w="17627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0" name="Google Shape;310;p31"/>
            <p:cNvSpPr/>
            <p:nvPr/>
          </p:nvSpPr>
          <p:spPr>
            <a:xfrm>
              <a:off x="1600212" y="3864266"/>
              <a:ext cx="372943" cy="224375"/>
            </a:xfrm>
            <a:custGeom>
              <a:rect b="b" l="l" r="r" t="t"/>
              <a:pathLst>
                <a:path extrusionOk="0" h="10605" w="17627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1"/>
            <p:cNvSpPr/>
            <p:nvPr/>
          </p:nvSpPr>
          <p:spPr>
            <a:xfrm>
              <a:off x="3388750" y="2496459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1"/>
            <p:cNvSpPr/>
            <p:nvPr/>
          </p:nvSpPr>
          <p:spPr>
            <a:xfrm>
              <a:off x="3222671" y="1071688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1"/>
            <p:cNvSpPr/>
            <p:nvPr/>
          </p:nvSpPr>
          <p:spPr>
            <a:xfrm rot="10800000">
              <a:off x="2768536" y="4345991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1"/>
            <p:cNvSpPr/>
            <p:nvPr/>
          </p:nvSpPr>
          <p:spPr>
            <a:xfrm rot="10800000">
              <a:off x="889350" y="4253421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1"/>
            <p:cNvSpPr/>
            <p:nvPr/>
          </p:nvSpPr>
          <p:spPr>
            <a:xfrm>
              <a:off x="509250" y="566571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732296" y="772838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" name="Google Shape;317;p31"/>
          <p:cNvGrpSpPr/>
          <p:nvPr/>
        </p:nvGrpSpPr>
        <p:grpSpPr>
          <a:xfrm rot="2264335">
            <a:off x="6810081" y="1768496"/>
            <a:ext cx="450454" cy="510995"/>
            <a:chOff x="3086313" y="2877049"/>
            <a:chExt cx="320143" cy="392581"/>
          </a:xfrm>
        </p:grpSpPr>
        <p:sp>
          <p:nvSpPr>
            <p:cNvPr id="318" name="Google Shape;318;p31"/>
            <p:cNvSpPr/>
            <p:nvPr/>
          </p:nvSpPr>
          <p:spPr>
            <a:xfrm>
              <a:off x="3125749" y="2915371"/>
              <a:ext cx="240505" cy="354259"/>
            </a:xfrm>
            <a:custGeom>
              <a:rect b="b" l="l" r="r" t="t"/>
              <a:pathLst>
                <a:path extrusionOk="0" h="11121" w="7550">
                  <a:moveTo>
                    <a:pt x="3775" y="2929"/>
                  </a:moveTo>
                  <a:lnTo>
                    <a:pt x="3918" y="3120"/>
                  </a:lnTo>
                  <a:cubicBezTo>
                    <a:pt x="3871" y="3144"/>
                    <a:pt x="3823" y="3144"/>
                    <a:pt x="3775" y="3144"/>
                  </a:cubicBezTo>
                  <a:cubicBezTo>
                    <a:pt x="3740" y="3132"/>
                    <a:pt x="3692" y="3120"/>
                    <a:pt x="3644" y="3120"/>
                  </a:cubicBezTo>
                  <a:lnTo>
                    <a:pt x="3775" y="2929"/>
                  </a:lnTo>
                  <a:close/>
                  <a:moveTo>
                    <a:pt x="4168" y="3501"/>
                  </a:moveTo>
                  <a:lnTo>
                    <a:pt x="4299" y="3703"/>
                  </a:lnTo>
                  <a:cubicBezTo>
                    <a:pt x="4126" y="3751"/>
                    <a:pt x="3948" y="3775"/>
                    <a:pt x="3769" y="3775"/>
                  </a:cubicBezTo>
                  <a:cubicBezTo>
                    <a:pt x="3591" y="3775"/>
                    <a:pt x="3412" y="3751"/>
                    <a:pt x="3239" y="3703"/>
                  </a:cubicBezTo>
                  <a:lnTo>
                    <a:pt x="3382" y="3501"/>
                  </a:lnTo>
                  <a:cubicBezTo>
                    <a:pt x="3513" y="3560"/>
                    <a:pt x="3644" y="3572"/>
                    <a:pt x="3775" y="3572"/>
                  </a:cubicBezTo>
                  <a:cubicBezTo>
                    <a:pt x="3918" y="3572"/>
                    <a:pt x="4049" y="3537"/>
                    <a:pt x="4168" y="3501"/>
                  </a:cubicBezTo>
                  <a:close/>
                  <a:moveTo>
                    <a:pt x="3120" y="4132"/>
                  </a:moveTo>
                  <a:cubicBezTo>
                    <a:pt x="3275" y="4180"/>
                    <a:pt x="3418" y="4191"/>
                    <a:pt x="3561" y="4215"/>
                  </a:cubicBezTo>
                  <a:lnTo>
                    <a:pt x="3561" y="8109"/>
                  </a:lnTo>
                  <a:lnTo>
                    <a:pt x="3120" y="8109"/>
                  </a:lnTo>
                  <a:lnTo>
                    <a:pt x="3120" y="4132"/>
                  </a:lnTo>
                  <a:close/>
                  <a:moveTo>
                    <a:pt x="4430" y="4132"/>
                  </a:moveTo>
                  <a:lnTo>
                    <a:pt x="4430" y="8109"/>
                  </a:lnTo>
                  <a:lnTo>
                    <a:pt x="4001" y="8109"/>
                  </a:lnTo>
                  <a:lnTo>
                    <a:pt x="4001" y="4215"/>
                  </a:lnTo>
                  <a:cubicBezTo>
                    <a:pt x="4156" y="4191"/>
                    <a:pt x="4287" y="4180"/>
                    <a:pt x="4430" y="4132"/>
                  </a:cubicBezTo>
                  <a:close/>
                  <a:moveTo>
                    <a:pt x="3799" y="441"/>
                  </a:moveTo>
                  <a:cubicBezTo>
                    <a:pt x="4668" y="441"/>
                    <a:pt x="5490" y="786"/>
                    <a:pt x="6121" y="1394"/>
                  </a:cubicBezTo>
                  <a:cubicBezTo>
                    <a:pt x="6752" y="2025"/>
                    <a:pt x="7097" y="2858"/>
                    <a:pt x="7097" y="3751"/>
                  </a:cubicBezTo>
                  <a:cubicBezTo>
                    <a:pt x="7097" y="4620"/>
                    <a:pt x="6752" y="5442"/>
                    <a:pt x="6157" y="6073"/>
                  </a:cubicBezTo>
                  <a:cubicBezTo>
                    <a:pt x="5609" y="6632"/>
                    <a:pt x="5299" y="7347"/>
                    <a:pt x="5240" y="8109"/>
                  </a:cubicBezTo>
                  <a:lnTo>
                    <a:pt x="4883" y="8109"/>
                  </a:lnTo>
                  <a:lnTo>
                    <a:pt x="4883" y="3822"/>
                  </a:lnTo>
                  <a:cubicBezTo>
                    <a:pt x="4883" y="3775"/>
                    <a:pt x="4871" y="3739"/>
                    <a:pt x="4835" y="3703"/>
                  </a:cubicBezTo>
                  <a:lnTo>
                    <a:pt x="3978" y="2406"/>
                  </a:lnTo>
                  <a:cubicBezTo>
                    <a:pt x="3930" y="2346"/>
                    <a:pt x="3871" y="2310"/>
                    <a:pt x="3799" y="2310"/>
                  </a:cubicBezTo>
                  <a:cubicBezTo>
                    <a:pt x="3716" y="2310"/>
                    <a:pt x="3644" y="2334"/>
                    <a:pt x="3620" y="2406"/>
                  </a:cubicBezTo>
                  <a:lnTo>
                    <a:pt x="2751" y="3703"/>
                  </a:lnTo>
                  <a:cubicBezTo>
                    <a:pt x="2728" y="3739"/>
                    <a:pt x="2704" y="3775"/>
                    <a:pt x="2704" y="3822"/>
                  </a:cubicBezTo>
                  <a:lnTo>
                    <a:pt x="2704" y="8109"/>
                  </a:lnTo>
                  <a:lnTo>
                    <a:pt x="2347" y="8109"/>
                  </a:lnTo>
                  <a:cubicBezTo>
                    <a:pt x="2287" y="7347"/>
                    <a:pt x="1977" y="6632"/>
                    <a:pt x="1430" y="6073"/>
                  </a:cubicBezTo>
                  <a:cubicBezTo>
                    <a:pt x="834" y="5465"/>
                    <a:pt x="501" y="4656"/>
                    <a:pt x="489" y="3810"/>
                  </a:cubicBezTo>
                  <a:cubicBezTo>
                    <a:pt x="477" y="2929"/>
                    <a:pt x="823" y="2096"/>
                    <a:pt x="1430" y="1453"/>
                  </a:cubicBezTo>
                  <a:cubicBezTo>
                    <a:pt x="2049" y="822"/>
                    <a:pt x="2870" y="453"/>
                    <a:pt x="3751" y="441"/>
                  </a:cubicBezTo>
                  <a:close/>
                  <a:moveTo>
                    <a:pt x="5228" y="8561"/>
                  </a:moveTo>
                  <a:lnTo>
                    <a:pt x="5228" y="8835"/>
                  </a:lnTo>
                  <a:lnTo>
                    <a:pt x="5228" y="8883"/>
                  </a:lnTo>
                  <a:lnTo>
                    <a:pt x="2335" y="8883"/>
                  </a:lnTo>
                  <a:lnTo>
                    <a:pt x="2335" y="8835"/>
                  </a:lnTo>
                  <a:lnTo>
                    <a:pt x="2335" y="8561"/>
                  </a:lnTo>
                  <a:close/>
                  <a:moveTo>
                    <a:pt x="5121" y="9311"/>
                  </a:moveTo>
                  <a:cubicBezTo>
                    <a:pt x="4942" y="9752"/>
                    <a:pt x="4525" y="10026"/>
                    <a:pt x="4037" y="10026"/>
                  </a:cubicBezTo>
                  <a:lnTo>
                    <a:pt x="3525" y="10026"/>
                  </a:lnTo>
                  <a:cubicBezTo>
                    <a:pt x="3037" y="10026"/>
                    <a:pt x="2620" y="9728"/>
                    <a:pt x="2442" y="9311"/>
                  </a:cubicBezTo>
                  <a:close/>
                  <a:moveTo>
                    <a:pt x="4049" y="10478"/>
                  </a:moveTo>
                  <a:cubicBezTo>
                    <a:pt x="4061" y="10478"/>
                    <a:pt x="4109" y="10478"/>
                    <a:pt x="4132" y="10490"/>
                  </a:cubicBezTo>
                  <a:cubicBezTo>
                    <a:pt x="4132" y="10597"/>
                    <a:pt x="4049" y="10668"/>
                    <a:pt x="3954" y="10668"/>
                  </a:cubicBezTo>
                  <a:lnTo>
                    <a:pt x="3620" y="10668"/>
                  </a:lnTo>
                  <a:cubicBezTo>
                    <a:pt x="3513" y="10668"/>
                    <a:pt x="3442" y="10585"/>
                    <a:pt x="3442" y="10490"/>
                  </a:cubicBezTo>
                  <a:lnTo>
                    <a:pt x="3442" y="10478"/>
                  </a:lnTo>
                  <a:close/>
                  <a:moveTo>
                    <a:pt x="3762" y="0"/>
                  </a:moveTo>
                  <a:cubicBezTo>
                    <a:pt x="3746" y="0"/>
                    <a:pt x="3731" y="0"/>
                    <a:pt x="3716" y="0"/>
                  </a:cubicBezTo>
                  <a:cubicBezTo>
                    <a:pt x="1656" y="24"/>
                    <a:pt x="1" y="1739"/>
                    <a:pt x="13" y="3810"/>
                  </a:cubicBezTo>
                  <a:cubicBezTo>
                    <a:pt x="25" y="4775"/>
                    <a:pt x="406" y="5680"/>
                    <a:pt x="1073" y="6370"/>
                  </a:cubicBezTo>
                  <a:cubicBezTo>
                    <a:pt x="1596" y="6906"/>
                    <a:pt x="1870" y="7609"/>
                    <a:pt x="1870" y="8335"/>
                  </a:cubicBezTo>
                  <a:lnTo>
                    <a:pt x="1870" y="8835"/>
                  </a:lnTo>
                  <a:cubicBezTo>
                    <a:pt x="1870" y="9549"/>
                    <a:pt x="2335" y="10168"/>
                    <a:pt x="2966" y="10383"/>
                  </a:cubicBezTo>
                  <a:lnTo>
                    <a:pt x="2966" y="10490"/>
                  </a:lnTo>
                  <a:cubicBezTo>
                    <a:pt x="2966" y="10835"/>
                    <a:pt x="3239" y="11121"/>
                    <a:pt x="3585" y="11121"/>
                  </a:cubicBezTo>
                  <a:lnTo>
                    <a:pt x="3930" y="11121"/>
                  </a:lnTo>
                  <a:cubicBezTo>
                    <a:pt x="4275" y="11121"/>
                    <a:pt x="4549" y="10835"/>
                    <a:pt x="4549" y="10490"/>
                  </a:cubicBezTo>
                  <a:lnTo>
                    <a:pt x="4549" y="10383"/>
                  </a:lnTo>
                  <a:cubicBezTo>
                    <a:pt x="5192" y="10168"/>
                    <a:pt x="5645" y="9549"/>
                    <a:pt x="5645" y="8835"/>
                  </a:cubicBezTo>
                  <a:lnTo>
                    <a:pt x="5645" y="8335"/>
                  </a:lnTo>
                  <a:cubicBezTo>
                    <a:pt x="5645" y="7609"/>
                    <a:pt x="5918" y="6918"/>
                    <a:pt x="6442" y="6382"/>
                  </a:cubicBezTo>
                  <a:cubicBezTo>
                    <a:pt x="7133" y="5680"/>
                    <a:pt x="7502" y="4751"/>
                    <a:pt x="7502" y="3763"/>
                  </a:cubicBezTo>
                  <a:cubicBezTo>
                    <a:pt x="7550" y="2751"/>
                    <a:pt x="7145" y="1798"/>
                    <a:pt x="6418" y="1084"/>
                  </a:cubicBezTo>
                  <a:cubicBezTo>
                    <a:pt x="5715" y="380"/>
                    <a:pt x="4757" y="0"/>
                    <a:pt x="37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3263076" y="2942511"/>
              <a:ext cx="79287" cy="99579"/>
            </a:xfrm>
            <a:custGeom>
              <a:rect b="b" l="l" r="r" t="t"/>
              <a:pathLst>
                <a:path extrusionOk="0" h="3126" w="2489">
                  <a:moveTo>
                    <a:pt x="246" y="1"/>
                  </a:moveTo>
                  <a:cubicBezTo>
                    <a:pt x="146" y="1"/>
                    <a:pt x="56" y="59"/>
                    <a:pt x="36" y="161"/>
                  </a:cubicBezTo>
                  <a:cubicBezTo>
                    <a:pt x="0" y="280"/>
                    <a:pt x="60" y="399"/>
                    <a:pt x="179" y="422"/>
                  </a:cubicBezTo>
                  <a:cubicBezTo>
                    <a:pt x="1286" y="744"/>
                    <a:pt x="2048" y="1768"/>
                    <a:pt x="2048" y="2899"/>
                  </a:cubicBezTo>
                  <a:cubicBezTo>
                    <a:pt x="2048" y="3018"/>
                    <a:pt x="2143" y="3125"/>
                    <a:pt x="2262" y="3125"/>
                  </a:cubicBezTo>
                  <a:cubicBezTo>
                    <a:pt x="2381" y="3125"/>
                    <a:pt x="2488" y="3018"/>
                    <a:pt x="2488" y="2899"/>
                  </a:cubicBezTo>
                  <a:cubicBezTo>
                    <a:pt x="2488" y="1577"/>
                    <a:pt x="1595" y="387"/>
                    <a:pt x="298" y="6"/>
                  </a:cubicBezTo>
                  <a:cubicBezTo>
                    <a:pt x="280" y="2"/>
                    <a:pt x="263" y="1"/>
                    <a:pt x="2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3237656" y="2939262"/>
              <a:ext cx="20897" cy="14462"/>
            </a:xfrm>
            <a:custGeom>
              <a:rect b="b" l="l" r="r" t="t"/>
              <a:pathLst>
                <a:path extrusionOk="0" h="454" w="656">
                  <a:moveTo>
                    <a:pt x="227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7" y="453"/>
                  </a:cubicBezTo>
                  <a:lnTo>
                    <a:pt x="417" y="453"/>
                  </a:lnTo>
                  <a:cubicBezTo>
                    <a:pt x="536" y="453"/>
                    <a:pt x="619" y="358"/>
                    <a:pt x="643" y="251"/>
                  </a:cubicBezTo>
                  <a:cubicBezTo>
                    <a:pt x="655" y="108"/>
                    <a:pt x="560" y="1"/>
                    <a:pt x="4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3379888" y="3029539"/>
              <a:ext cx="26567" cy="14048"/>
            </a:xfrm>
            <a:custGeom>
              <a:rect b="b" l="l" r="r" t="t"/>
              <a:pathLst>
                <a:path extrusionOk="0" h="441" w="834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6"/>
                    <a:pt x="107" y="441"/>
                    <a:pt x="226" y="441"/>
                  </a:cubicBezTo>
                  <a:lnTo>
                    <a:pt x="607" y="441"/>
                  </a:lnTo>
                  <a:cubicBezTo>
                    <a:pt x="726" y="441"/>
                    <a:pt x="834" y="346"/>
                    <a:pt x="834" y="226"/>
                  </a:cubicBezTo>
                  <a:cubicBezTo>
                    <a:pt x="822" y="107"/>
                    <a:pt x="726" y="0"/>
                    <a:pt x="6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3086313" y="3029539"/>
              <a:ext cx="26599" cy="14048"/>
            </a:xfrm>
            <a:custGeom>
              <a:rect b="b" l="l" r="r" t="t"/>
              <a:pathLst>
                <a:path extrusionOk="0" h="441" w="835">
                  <a:moveTo>
                    <a:pt x="227" y="0"/>
                  </a:moveTo>
                  <a:cubicBezTo>
                    <a:pt x="108" y="0"/>
                    <a:pt x="1" y="107"/>
                    <a:pt x="1" y="226"/>
                  </a:cubicBezTo>
                  <a:cubicBezTo>
                    <a:pt x="1" y="346"/>
                    <a:pt x="108" y="441"/>
                    <a:pt x="227" y="441"/>
                  </a:cubicBezTo>
                  <a:lnTo>
                    <a:pt x="608" y="441"/>
                  </a:lnTo>
                  <a:cubicBezTo>
                    <a:pt x="727" y="441"/>
                    <a:pt x="834" y="346"/>
                    <a:pt x="834" y="226"/>
                  </a:cubicBezTo>
                  <a:cubicBezTo>
                    <a:pt x="834" y="107"/>
                    <a:pt x="727" y="0"/>
                    <a:pt x="6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3359788" y="2953469"/>
              <a:ext cx="26567" cy="20355"/>
            </a:xfrm>
            <a:custGeom>
              <a:rect b="b" l="l" r="r" t="t"/>
              <a:pathLst>
                <a:path extrusionOk="0" h="639" w="834">
                  <a:moveTo>
                    <a:pt x="594" y="0"/>
                  </a:moveTo>
                  <a:cubicBezTo>
                    <a:pt x="555" y="0"/>
                    <a:pt x="514" y="13"/>
                    <a:pt x="476" y="43"/>
                  </a:cubicBezTo>
                  <a:lnTo>
                    <a:pt x="155" y="233"/>
                  </a:lnTo>
                  <a:cubicBezTo>
                    <a:pt x="48" y="293"/>
                    <a:pt x="0" y="424"/>
                    <a:pt x="83" y="531"/>
                  </a:cubicBezTo>
                  <a:cubicBezTo>
                    <a:pt x="119" y="602"/>
                    <a:pt x="203" y="638"/>
                    <a:pt x="274" y="638"/>
                  </a:cubicBezTo>
                  <a:cubicBezTo>
                    <a:pt x="310" y="638"/>
                    <a:pt x="345" y="614"/>
                    <a:pt x="381" y="602"/>
                  </a:cubicBezTo>
                  <a:lnTo>
                    <a:pt x="703" y="412"/>
                  </a:lnTo>
                  <a:cubicBezTo>
                    <a:pt x="810" y="352"/>
                    <a:pt x="834" y="221"/>
                    <a:pt x="774" y="114"/>
                  </a:cubicBezTo>
                  <a:cubicBezTo>
                    <a:pt x="735" y="45"/>
                    <a:pt x="667" y="0"/>
                    <a:pt x="5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3106413" y="3100034"/>
              <a:ext cx="26599" cy="20164"/>
            </a:xfrm>
            <a:custGeom>
              <a:rect b="b" l="l" r="r" t="t"/>
              <a:pathLst>
                <a:path extrusionOk="0" h="633" w="835">
                  <a:moveTo>
                    <a:pt x="590" y="0"/>
                  </a:moveTo>
                  <a:cubicBezTo>
                    <a:pt x="550" y="0"/>
                    <a:pt x="511" y="12"/>
                    <a:pt x="477" y="38"/>
                  </a:cubicBezTo>
                  <a:lnTo>
                    <a:pt x="144" y="228"/>
                  </a:lnTo>
                  <a:cubicBezTo>
                    <a:pt x="36" y="288"/>
                    <a:pt x="1" y="419"/>
                    <a:pt x="72" y="526"/>
                  </a:cubicBezTo>
                  <a:cubicBezTo>
                    <a:pt x="108" y="597"/>
                    <a:pt x="191" y="633"/>
                    <a:pt x="263" y="633"/>
                  </a:cubicBezTo>
                  <a:cubicBezTo>
                    <a:pt x="310" y="633"/>
                    <a:pt x="334" y="609"/>
                    <a:pt x="370" y="597"/>
                  </a:cubicBezTo>
                  <a:lnTo>
                    <a:pt x="691" y="407"/>
                  </a:lnTo>
                  <a:cubicBezTo>
                    <a:pt x="787" y="347"/>
                    <a:pt x="834" y="216"/>
                    <a:pt x="775" y="109"/>
                  </a:cubicBezTo>
                  <a:cubicBezTo>
                    <a:pt x="736" y="40"/>
                    <a:pt x="663" y="0"/>
                    <a:pt x="5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3308565" y="2897277"/>
              <a:ext cx="22044" cy="24178"/>
            </a:xfrm>
            <a:custGeom>
              <a:rect b="b" l="l" r="r" t="t"/>
              <a:pathLst>
                <a:path extrusionOk="0" h="759" w="692">
                  <a:moveTo>
                    <a:pt x="441" y="1"/>
                  </a:moveTo>
                  <a:cubicBezTo>
                    <a:pt x="369" y="1"/>
                    <a:pt x="301" y="35"/>
                    <a:pt x="263" y="104"/>
                  </a:cubicBezTo>
                  <a:lnTo>
                    <a:pt x="60" y="438"/>
                  </a:lnTo>
                  <a:cubicBezTo>
                    <a:pt x="1" y="533"/>
                    <a:pt x="37" y="676"/>
                    <a:pt x="144" y="735"/>
                  </a:cubicBezTo>
                  <a:cubicBezTo>
                    <a:pt x="167" y="747"/>
                    <a:pt x="215" y="759"/>
                    <a:pt x="239" y="759"/>
                  </a:cubicBezTo>
                  <a:cubicBezTo>
                    <a:pt x="322" y="759"/>
                    <a:pt x="394" y="711"/>
                    <a:pt x="441" y="652"/>
                  </a:cubicBezTo>
                  <a:lnTo>
                    <a:pt x="632" y="330"/>
                  </a:lnTo>
                  <a:cubicBezTo>
                    <a:pt x="691" y="223"/>
                    <a:pt x="656" y="92"/>
                    <a:pt x="560" y="33"/>
                  </a:cubicBezTo>
                  <a:cubicBezTo>
                    <a:pt x="522" y="11"/>
                    <a:pt x="481" y="1"/>
                    <a:pt x="4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3239153" y="2877049"/>
              <a:ext cx="14080" cy="26599"/>
            </a:xfrm>
            <a:custGeom>
              <a:rect b="b" l="l" r="r" t="t"/>
              <a:pathLst>
                <a:path extrusionOk="0" h="835" w="442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608"/>
                  </a:lnTo>
                  <a:cubicBezTo>
                    <a:pt x="1" y="727"/>
                    <a:pt x="96" y="834"/>
                    <a:pt x="215" y="834"/>
                  </a:cubicBezTo>
                  <a:cubicBezTo>
                    <a:pt x="334" y="834"/>
                    <a:pt x="441" y="727"/>
                    <a:pt x="441" y="608"/>
                  </a:cubicBezTo>
                  <a:lnTo>
                    <a:pt x="441" y="215"/>
                  </a:lnTo>
                  <a:cubicBezTo>
                    <a:pt x="441" y="96"/>
                    <a:pt x="358" y="1"/>
                    <a:pt x="2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3161809" y="2897500"/>
              <a:ext cx="22394" cy="24337"/>
            </a:xfrm>
            <a:custGeom>
              <a:rect b="b" l="l" r="r" t="t"/>
              <a:pathLst>
                <a:path extrusionOk="0" h="764" w="703">
                  <a:moveTo>
                    <a:pt x="262" y="0"/>
                  </a:moveTo>
                  <a:cubicBezTo>
                    <a:pt x="222" y="0"/>
                    <a:pt x="181" y="12"/>
                    <a:pt x="143" y="38"/>
                  </a:cubicBezTo>
                  <a:cubicBezTo>
                    <a:pt x="48" y="97"/>
                    <a:pt x="0" y="228"/>
                    <a:pt x="72" y="335"/>
                  </a:cubicBezTo>
                  <a:lnTo>
                    <a:pt x="262" y="669"/>
                  </a:lnTo>
                  <a:cubicBezTo>
                    <a:pt x="310" y="740"/>
                    <a:pt x="381" y="764"/>
                    <a:pt x="464" y="764"/>
                  </a:cubicBezTo>
                  <a:cubicBezTo>
                    <a:pt x="500" y="764"/>
                    <a:pt x="536" y="752"/>
                    <a:pt x="560" y="740"/>
                  </a:cubicBezTo>
                  <a:cubicBezTo>
                    <a:pt x="667" y="681"/>
                    <a:pt x="703" y="550"/>
                    <a:pt x="643" y="442"/>
                  </a:cubicBezTo>
                  <a:lnTo>
                    <a:pt x="441" y="109"/>
                  </a:lnTo>
                  <a:cubicBezTo>
                    <a:pt x="402" y="40"/>
                    <a:pt x="334" y="0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328" name="Google Shape;328;p31"/>
            <p:cNvSpPr/>
            <p:nvPr/>
          </p:nvSpPr>
          <p:spPr>
            <a:xfrm>
              <a:off x="3106413" y="2953151"/>
              <a:ext cx="26599" cy="19909"/>
            </a:xfrm>
            <a:custGeom>
              <a:rect b="b" l="l" r="r" t="t"/>
              <a:pathLst>
                <a:path extrusionOk="0" h="625" w="835">
                  <a:moveTo>
                    <a:pt x="246" y="0"/>
                  </a:moveTo>
                  <a:cubicBezTo>
                    <a:pt x="168" y="0"/>
                    <a:pt x="92" y="40"/>
                    <a:pt x="60" y="112"/>
                  </a:cubicBezTo>
                  <a:cubicBezTo>
                    <a:pt x="1" y="208"/>
                    <a:pt x="25" y="350"/>
                    <a:pt x="132" y="410"/>
                  </a:cubicBezTo>
                  <a:lnTo>
                    <a:pt x="453" y="600"/>
                  </a:lnTo>
                  <a:cubicBezTo>
                    <a:pt x="489" y="612"/>
                    <a:pt x="537" y="624"/>
                    <a:pt x="560" y="624"/>
                  </a:cubicBezTo>
                  <a:cubicBezTo>
                    <a:pt x="632" y="624"/>
                    <a:pt x="715" y="589"/>
                    <a:pt x="751" y="529"/>
                  </a:cubicBezTo>
                  <a:cubicBezTo>
                    <a:pt x="834" y="422"/>
                    <a:pt x="787" y="291"/>
                    <a:pt x="679" y="231"/>
                  </a:cubicBezTo>
                  <a:lnTo>
                    <a:pt x="358" y="29"/>
                  </a:lnTo>
                  <a:cubicBezTo>
                    <a:pt x="323" y="10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3360520" y="3099811"/>
              <a:ext cx="25834" cy="20005"/>
            </a:xfrm>
            <a:custGeom>
              <a:rect b="b" l="l" r="r" t="t"/>
              <a:pathLst>
                <a:path extrusionOk="0" h="628" w="811">
                  <a:moveTo>
                    <a:pt x="239" y="1"/>
                  </a:moveTo>
                  <a:cubicBezTo>
                    <a:pt x="167" y="1"/>
                    <a:pt x="99" y="35"/>
                    <a:pt x="60" y="104"/>
                  </a:cubicBezTo>
                  <a:cubicBezTo>
                    <a:pt x="1" y="211"/>
                    <a:pt x="25" y="342"/>
                    <a:pt x="132" y="402"/>
                  </a:cubicBezTo>
                  <a:lnTo>
                    <a:pt x="453" y="592"/>
                  </a:lnTo>
                  <a:cubicBezTo>
                    <a:pt x="489" y="604"/>
                    <a:pt x="537" y="628"/>
                    <a:pt x="561" y="628"/>
                  </a:cubicBezTo>
                  <a:cubicBezTo>
                    <a:pt x="632" y="628"/>
                    <a:pt x="715" y="580"/>
                    <a:pt x="751" y="521"/>
                  </a:cubicBezTo>
                  <a:cubicBezTo>
                    <a:pt x="811" y="426"/>
                    <a:pt x="787" y="283"/>
                    <a:pt x="680" y="223"/>
                  </a:cubicBezTo>
                  <a:lnTo>
                    <a:pt x="358" y="33"/>
                  </a:lnTo>
                  <a:cubicBezTo>
                    <a:pt x="320" y="11"/>
                    <a:pt x="279" y="1"/>
                    <a:pt x="2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</p:grpSp>
      <p:sp>
        <p:nvSpPr>
          <p:cNvPr id="330" name="Google Shape;330;p31"/>
          <p:cNvSpPr/>
          <p:nvPr/>
        </p:nvSpPr>
        <p:spPr>
          <a:xfrm>
            <a:off x="5312825" y="2531988"/>
            <a:ext cx="244919" cy="220977"/>
          </a:xfrm>
          <a:custGeom>
            <a:rect b="b" l="l" r="r" t="t"/>
            <a:pathLst>
              <a:path extrusionOk="0" h="10811" w="10812">
                <a:moveTo>
                  <a:pt x="2769" y="2858"/>
                </a:moveTo>
                <a:cubicBezTo>
                  <a:pt x="2830" y="2858"/>
                  <a:pt x="2892" y="2866"/>
                  <a:pt x="2954" y="2881"/>
                </a:cubicBezTo>
                <a:cubicBezTo>
                  <a:pt x="3251" y="2941"/>
                  <a:pt x="3489" y="3191"/>
                  <a:pt x="3549" y="3489"/>
                </a:cubicBezTo>
                <a:cubicBezTo>
                  <a:pt x="3608" y="3774"/>
                  <a:pt x="3501" y="4036"/>
                  <a:pt x="3275" y="4227"/>
                </a:cubicBezTo>
                <a:cubicBezTo>
                  <a:pt x="3132" y="4346"/>
                  <a:pt x="3037" y="4548"/>
                  <a:pt x="3037" y="4739"/>
                </a:cubicBezTo>
                <a:lnTo>
                  <a:pt x="3037" y="5084"/>
                </a:lnTo>
                <a:cubicBezTo>
                  <a:pt x="3037" y="5346"/>
                  <a:pt x="3263" y="5572"/>
                  <a:pt x="3525" y="5572"/>
                </a:cubicBezTo>
                <a:lnTo>
                  <a:pt x="5228" y="5572"/>
                </a:lnTo>
                <a:lnTo>
                  <a:pt x="5228" y="7263"/>
                </a:lnTo>
                <a:cubicBezTo>
                  <a:pt x="5228" y="7370"/>
                  <a:pt x="5156" y="7441"/>
                  <a:pt x="5049" y="7441"/>
                </a:cubicBezTo>
                <a:lnTo>
                  <a:pt x="4704" y="7441"/>
                </a:lnTo>
                <a:cubicBezTo>
                  <a:pt x="4597" y="7441"/>
                  <a:pt x="4513" y="7406"/>
                  <a:pt x="4442" y="7322"/>
                </a:cubicBezTo>
                <a:cubicBezTo>
                  <a:pt x="4225" y="7076"/>
                  <a:pt x="3925" y="6935"/>
                  <a:pt x="3599" y="6935"/>
                </a:cubicBezTo>
                <a:cubicBezTo>
                  <a:pt x="3532" y="6935"/>
                  <a:pt x="3463" y="6941"/>
                  <a:pt x="3394" y="6953"/>
                </a:cubicBezTo>
                <a:cubicBezTo>
                  <a:pt x="2965" y="7025"/>
                  <a:pt x="2620" y="7370"/>
                  <a:pt x="2537" y="7787"/>
                </a:cubicBezTo>
                <a:cubicBezTo>
                  <a:pt x="2453" y="8120"/>
                  <a:pt x="2549" y="8454"/>
                  <a:pt x="2751" y="8715"/>
                </a:cubicBezTo>
                <a:cubicBezTo>
                  <a:pt x="2965" y="8965"/>
                  <a:pt x="3275" y="9108"/>
                  <a:pt x="3608" y="9108"/>
                </a:cubicBezTo>
                <a:cubicBezTo>
                  <a:pt x="3930" y="9108"/>
                  <a:pt x="4227" y="8965"/>
                  <a:pt x="4442" y="8715"/>
                </a:cubicBezTo>
                <a:cubicBezTo>
                  <a:pt x="4501" y="8632"/>
                  <a:pt x="4585" y="8608"/>
                  <a:pt x="4692" y="8608"/>
                </a:cubicBezTo>
                <a:lnTo>
                  <a:pt x="5037" y="8608"/>
                </a:lnTo>
                <a:cubicBezTo>
                  <a:pt x="5132" y="8608"/>
                  <a:pt x="5216" y="8680"/>
                  <a:pt x="5216" y="8787"/>
                </a:cubicBezTo>
                <a:lnTo>
                  <a:pt x="5216" y="10501"/>
                </a:lnTo>
                <a:lnTo>
                  <a:pt x="846" y="10501"/>
                </a:lnTo>
                <a:cubicBezTo>
                  <a:pt x="572" y="10501"/>
                  <a:pt x="334" y="10263"/>
                  <a:pt x="334" y="9977"/>
                </a:cubicBezTo>
                <a:lnTo>
                  <a:pt x="334" y="5572"/>
                </a:lnTo>
                <a:lnTo>
                  <a:pt x="2025" y="5572"/>
                </a:lnTo>
                <a:cubicBezTo>
                  <a:pt x="2299" y="5572"/>
                  <a:pt x="2513" y="5346"/>
                  <a:pt x="2513" y="5084"/>
                </a:cubicBezTo>
                <a:lnTo>
                  <a:pt x="2513" y="4727"/>
                </a:lnTo>
                <a:cubicBezTo>
                  <a:pt x="2513" y="4513"/>
                  <a:pt x="2430" y="4334"/>
                  <a:pt x="2299" y="4215"/>
                </a:cubicBezTo>
                <a:cubicBezTo>
                  <a:pt x="2120" y="4072"/>
                  <a:pt x="2013" y="3858"/>
                  <a:pt x="2013" y="3620"/>
                </a:cubicBezTo>
                <a:cubicBezTo>
                  <a:pt x="2013" y="3381"/>
                  <a:pt x="2120" y="3179"/>
                  <a:pt x="2299" y="3024"/>
                </a:cubicBezTo>
                <a:cubicBezTo>
                  <a:pt x="2431" y="2919"/>
                  <a:pt x="2596" y="2858"/>
                  <a:pt x="2769" y="2858"/>
                </a:cubicBezTo>
                <a:close/>
                <a:moveTo>
                  <a:pt x="10014" y="298"/>
                </a:moveTo>
                <a:cubicBezTo>
                  <a:pt x="10300" y="298"/>
                  <a:pt x="10538" y="536"/>
                  <a:pt x="10538" y="822"/>
                </a:cubicBezTo>
                <a:lnTo>
                  <a:pt x="10538" y="5239"/>
                </a:lnTo>
                <a:lnTo>
                  <a:pt x="10312" y="5239"/>
                </a:lnTo>
                <a:cubicBezTo>
                  <a:pt x="10228" y="5239"/>
                  <a:pt x="10157" y="5322"/>
                  <a:pt x="10157" y="5406"/>
                </a:cubicBezTo>
                <a:cubicBezTo>
                  <a:pt x="10157" y="5501"/>
                  <a:pt x="10228" y="5572"/>
                  <a:pt x="10312" y="5572"/>
                </a:cubicBezTo>
                <a:lnTo>
                  <a:pt x="10490" y="5572"/>
                </a:lnTo>
                <a:lnTo>
                  <a:pt x="10490" y="9977"/>
                </a:lnTo>
                <a:cubicBezTo>
                  <a:pt x="10490" y="10263"/>
                  <a:pt x="10252" y="10501"/>
                  <a:pt x="9978" y="10501"/>
                </a:cubicBezTo>
                <a:lnTo>
                  <a:pt x="5573" y="10501"/>
                </a:lnTo>
                <a:lnTo>
                  <a:pt x="5573" y="8799"/>
                </a:lnTo>
                <a:cubicBezTo>
                  <a:pt x="5573" y="8537"/>
                  <a:pt x="5347" y="8311"/>
                  <a:pt x="5073" y="8311"/>
                </a:cubicBezTo>
                <a:lnTo>
                  <a:pt x="4739" y="8311"/>
                </a:lnTo>
                <a:cubicBezTo>
                  <a:pt x="4525" y="8311"/>
                  <a:pt x="4347" y="8394"/>
                  <a:pt x="4227" y="8537"/>
                </a:cubicBezTo>
                <a:cubicBezTo>
                  <a:pt x="4085" y="8715"/>
                  <a:pt x="3870" y="8811"/>
                  <a:pt x="3632" y="8811"/>
                </a:cubicBezTo>
                <a:cubicBezTo>
                  <a:pt x="3394" y="8811"/>
                  <a:pt x="3192" y="8715"/>
                  <a:pt x="3037" y="8537"/>
                </a:cubicBezTo>
                <a:cubicBezTo>
                  <a:pt x="2894" y="8358"/>
                  <a:pt x="2834" y="8120"/>
                  <a:pt x="2894" y="7882"/>
                </a:cubicBezTo>
                <a:cubicBezTo>
                  <a:pt x="2954" y="7584"/>
                  <a:pt x="3204" y="7346"/>
                  <a:pt x="3501" y="7287"/>
                </a:cubicBezTo>
                <a:cubicBezTo>
                  <a:pt x="3557" y="7275"/>
                  <a:pt x="3612" y="7269"/>
                  <a:pt x="3665" y="7269"/>
                </a:cubicBezTo>
                <a:cubicBezTo>
                  <a:pt x="3887" y="7269"/>
                  <a:pt x="4086" y="7367"/>
                  <a:pt x="4239" y="7549"/>
                </a:cubicBezTo>
                <a:cubicBezTo>
                  <a:pt x="4358" y="7703"/>
                  <a:pt x="4561" y="7787"/>
                  <a:pt x="4751" y="7787"/>
                </a:cubicBezTo>
                <a:lnTo>
                  <a:pt x="5097" y="7787"/>
                </a:lnTo>
                <a:cubicBezTo>
                  <a:pt x="5359" y="7787"/>
                  <a:pt x="5585" y="7561"/>
                  <a:pt x="5585" y="7299"/>
                </a:cubicBezTo>
                <a:lnTo>
                  <a:pt x="5585" y="5596"/>
                </a:lnTo>
                <a:lnTo>
                  <a:pt x="7275" y="5596"/>
                </a:lnTo>
                <a:cubicBezTo>
                  <a:pt x="7383" y="5596"/>
                  <a:pt x="7454" y="5679"/>
                  <a:pt x="7454" y="5775"/>
                </a:cubicBezTo>
                <a:lnTo>
                  <a:pt x="7454" y="6120"/>
                </a:lnTo>
                <a:cubicBezTo>
                  <a:pt x="7454" y="6227"/>
                  <a:pt x="7418" y="6310"/>
                  <a:pt x="7335" y="6394"/>
                </a:cubicBezTo>
                <a:cubicBezTo>
                  <a:pt x="7037" y="6644"/>
                  <a:pt x="6894" y="7025"/>
                  <a:pt x="6966" y="7430"/>
                </a:cubicBezTo>
                <a:cubicBezTo>
                  <a:pt x="7037" y="7858"/>
                  <a:pt x="7383" y="8203"/>
                  <a:pt x="7799" y="8299"/>
                </a:cubicBezTo>
                <a:cubicBezTo>
                  <a:pt x="7871" y="8311"/>
                  <a:pt x="7954" y="8323"/>
                  <a:pt x="8037" y="8323"/>
                </a:cubicBezTo>
                <a:cubicBezTo>
                  <a:pt x="8288" y="8323"/>
                  <a:pt x="8526" y="8239"/>
                  <a:pt x="8728" y="8084"/>
                </a:cubicBezTo>
                <a:cubicBezTo>
                  <a:pt x="8978" y="7882"/>
                  <a:pt x="9121" y="7561"/>
                  <a:pt x="9121" y="7239"/>
                </a:cubicBezTo>
                <a:cubicBezTo>
                  <a:pt x="9121" y="6906"/>
                  <a:pt x="8978" y="6608"/>
                  <a:pt x="8728" y="6406"/>
                </a:cubicBezTo>
                <a:cubicBezTo>
                  <a:pt x="8645" y="6346"/>
                  <a:pt x="8621" y="6251"/>
                  <a:pt x="8621" y="6132"/>
                </a:cubicBezTo>
                <a:lnTo>
                  <a:pt x="8621" y="5798"/>
                </a:lnTo>
                <a:cubicBezTo>
                  <a:pt x="8621" y="5691"/>
                  <a:pt x="8692" y="5620"/>
                  <a:pt x="8799" y="5620"/>
                </a:cubicBezTo>
                <a:lnTo>
                  <a:pt x="9645" y="5620"/>
                </a:lnTo>
                <a:cubicBezTo>
                  <a:pt x="9740" y="5620"/>
                  <a:pt x="9812" y="5536"/>
                  <a:pt x="9812" y="5453"/>
                </a:cubicBezTo>
                <a:cubicBezTo>
                  <a:pt x="9812" y="5358"/>
                  <a:pt x="9740" y="5286"/>
                  <a:pt x="9645" y="5286"/>
                </a:cubicBezTo>
                <a:lnTo>
                  <a:pt x="8799" y="5286"/>
                </a:lnTo>
                <a:cubicBezTo>
                  <a:pt x="8526" y="5286"/>
                  <a:pt x="8311" y="5513"/>
                  <a:pt x="8311" y="5775"/>
                </a:cubicBezTo>
                <a:lnTo>
                  <a:pt x="8311" y="6120"/>
                </a:lnTo>
                <a:cubicBezTo>
                  <a:pt x="8311" y="6334"/>
                  <a:pt x="8395" y="6513"/>
                  <a:pt x="8526" y="6632"/>
                </a:cubicBezTo>
                <a:cubicBezTo>
                  <a:pt x="8704" y="6775"/>
                  <a:pt x="8811" y="6989"/>
                  <a:pt x="8811" y="7227"/>
                </a:cubicBezTo>
                <a:cubicBezTo>
                  <a:pt x="8811" y="7465"/>
                  <a:pt x="8704" y="7668"/>
                  <a:pt x="8526" y="7822"/>
                </a:cubicBezTo>
                <a:cubicBezTo>
                  <a:pt x="8394" y="7928"/>
                  <a:pt x="8229" y="7988"/>
                  <a:pt x="8056" y="7988"/>
                </a:cubicBezTo>
                <a:cubicBezTo>
                  <a:pt x="7995" y="7988"/>
                  <a:pt x="7933" y="7981"/>
                  <a:pt x="7871" y="7965"/>
                </a:cubicBezTo>
                <a:cubicBezTo>
                  <a:pt x="7573" y="7906"/>
                  <a:pt x="7335" y="7656"/>
                  <a:pt x="7275" y="7358"/>
                </a:cubicBezTo>
                <a:cubicBezTo>
                  <a:pt x="7216" y="7072"/>
                  <a:pt x="7323" y="6810"/>
                  <a:pt x="7549" y="6608"/>
                </a:cubicBezTo>
                <a:cubicBezTo>
                  <a:pt x="7692" y="6489"/>
                  <a:pt x="7787" y="6298"/>
                  <a:pt x="7787" y="6108"/>
                </a:cubicBezTo>
                <a:lnTo>
                  <a:pt x="7787" y="5763"/>
                </a:lnTo>
                <a:cubicBezTo>
                  <a:pt x="7787" y="5501"/>
                  <a:pt x="7561" y="5275"/>
                  <a:pt x="7287" y="5275"/>
                </a:cubicBezTo>
                <a:lnTo>
                  <a:pt x="5597" y="5275"/>
                </a:lnTo>
                <a:lnTo>
                  <a:pt x="5597" y="3572"/>
                </a:lnTo>
                <a:cubicBezTo>
                  <a:pt x="5597" y="3477"/>
                  <a:pt x="5668" y="3393"/>
                  <a:pt x="5775" y="3393"/>
                </a:cubicBezTo>
                <a:lnTo>
                  <a:pt x="6121" y="3393"/>
                </a:lnTo>
                <a:cubicBezTo>
                  <a:pt x="6216" y="3393"/>
                  <a:pt x="6311" y="3441"/>
                  <a:pt x="6383" y="3512"/>
                </a:cubicBezTo>
                <a:cubicBezTo>
                  <a:pt x="6592" y="3762"/>
                  <a:pt x="6901" y="3911"/>
                  <a:pt x="7234" y="3911"/>
                </a:cubicBezTo>
                <a:cubicBezTo>
                  <a:pt x="7299" y="3911"/>
                  <a:pt x="7364" y="3905"/>
                  <a:pt x="7430" y="3893"/>
                </a:cubicBezTo>
                <a:cubicBezTo>
                  <a:pt x="7859" y="3810"/>
                  <a:pt x="8204" y="3477"/>
                  <a:pt x="8288" y="3060"/>
                </a:cubicBezTo>
                <a:cubicBezTo>
                  <a:pt x="8359" y="2727"/>
                  <a:pt x="8276" y="2381"/>
                  <a:pt x="8061" y="2131"/>
                </a:cubicBezTo>
                <a:cubicBezTo>
                  <a:pt x="7859" y="1881"/>
                  <a:pt x="7549" y="1726"/>
                  <a:pt x="7216" y="1726"/>
                </a:cubicBezTo>
                <a:cubicBezTo>
                  <a:pt x="6894" y="1726"/>
                  <a:pt x="6597" y="1881"/>
                  <a:pt x="6383" y="2131"/>
                </a:cubicBezTo>
                <a:cubicBezTo>
                  <a:pt x="6323" y="2203"/>
                  <a:pt x="6240" y="2238"/>
                  <a:pt x="6132" y="2238"/>
                </a:cubicBezTo>
                <a:lnTo>
                  <a:pt x="5787" y="2238"/>
                </a:lnTo>
                <a:cubicBezTo>
                  <a:pt x="5680" y="2238"/>
                  <a:pt x="5609" y="2167"/>
                  <a:pt x="5609" y="2060"/>
                </a:cubicBezTo>
                <a:lnTo>
                  <a:pt x="5609" y="1215"/>
                </a:lnTo>
                <a:cubicBezTo>
                  <a:pt x="5609" y="1119"/>
                  <a:pt x="5537" y="1048"/>
                  <a:pt x="5442" y="1048"/>
                </a:cubicBezTo>
                <a:cubicBezTo>
                  <a:pt x="5359" y="1048"/>
                  <a:pt x="5287" y="1119"/>
                  <a:pt x="5287" y="1215"/>
                </a:cubicBezTo>
                <a:lnTo>
                  <a:pt x="5287" y="2060"/>
                </a:lnTo>
                <a:cubicBezTo>
                  <a:pt x="5287" y="2322"/>
                  <a:pt x="5501" y="2548"/>
                  <a:pt x="5775" y="2548"/>
                </a:cubicBezTo>
                <a:lnTo>
                  <a:pt x="6121" y="2548"/>
                </a:lnTo>
                <a:cubicBezTo>
                  <a:pt x="6323" y="2548"/>
                  <a:pt x="6502" y="2465"/>
                  <a:pt x="6621" y="2322"/>
                </a:cubicBezTo>
                <a:cubicBezTo>
                  <a:pt x="6775" y="2143"/>
                  <a:pt x="6978" y="2048"/>
                  <a:pt x="7216" y="2048"/>
                </a:cubicBezTo>
                <a:cubicBezTo>
                  <a:pt x="7454" y="2048"/>
                  <a:pt x="7668" y="2143"/>
                  <a:pt x="7811" y="2322"/>
                </a:cubicBezTo>
                <a:cubicBezTo>
                  <a:pt x="7966" y="2500"/>
                  <a:pt x="8026" y="2739"/>
                  <a:pt x="7966" y="2977"/>
                </a:cubicBezTo>
                <a:cubicBezTo>
                  <a:pt x="7907" y="3274"/>
                  <a:pt x="7656" y="3512"/>
                  <a:pt x="7359" y="3572"/>
                </a:cubicBezTo>
                <a:cubicBezTo>
                  <a:pt x="7303" y="3584"/>
                  <a:pt x="7248" y="3589"/>
                  <a:pt x="7193" y="3589"/>
                </a:cubicBezTo>
                <a:cubicBezTo>
                  <a:pt x="6969" y="3589"/>
                  <a:pt x="6762" y="3492"/>
                  <a:pt x="6609" y="3310"/>
                </a:cubicBezTo>
                <a:cubicBezTo>
                  <a:pt x="6490" y="3155"/>
                  <a:pt x="6299" y="3072"/>
                  <a:pt x="6097" y="3072"/>
                </a:cubicBezTo>
                <a:lnTo>
                  <a:pt x="5763" y="3072"/>
                </a:lnTo>
                <a:cubicBezTo>
                  <a:pt x="5490" y="3072"/>
                  <a:pt x="5275" y="3298"/>
                  <a:pt x="5275" y="3560"/>
                </a:cubicBezTo>
                <a:lnTo>
                  <a:pt x="5275" y="5263"/>
                </a:lnTo>
                <a:lnTo>
                  <a:pt x="3573" y="5263"/>
                </a:lnTo>
                <a:cubicBezTo>
                  <a:pt x="3465" y="5263"/>
                  <a:pt x="3394" y="5179"/>
                  <a:pt x="3394" y="5084"/>
                </a:cubicBezTo>
                <a:lnTo>
                  <a:pt x="3394" y="4727"/>
                </a:lnTo>
                <a:cubicBezTo>
                  <a:pt x="3394" y="4620"/>
                  <a:pt x="3442" y="4524"/>
                  <a:pt x="3513" y="4453"/>
                </a:cubicBezTo>
                <a:cubicBezTo>
                  <a:pt x="3811" y="4203"/>
                  <a:pt x="3954" y="3810"/>
                  <a:pt x="3882" y="3417"/>
                </a:cubicBezTo>
                <a:cubicBezTo>
                  <a:pt x="3811" y="2977"/>
                  <a:pt x="3465" y="2643"/>
                  <a:pt x="3049" y="2548"/>
                </a:cubicBezTo>
                <a:cubicBezTo>
                  <a:pt x="2973" y="2531"/>
                  <a:pt x="2896" y="2523"/>
                  <a:pt x="2820" y="2523"/>
                </a:cubicBezTo>
                <a:cubicBezTo>
                  <a:pt x="2570" y="2523"/>
                  <a:pt x="2323" y="2610"/>
                  <a:pt x="2132" y="2774"/>
                </a:cubicBezTo>
                <a:cubicBezTo>
                  <a:pt x="1870" y="2977"/>
                  <a:pt x="1727" y="3298"/>
                  <a:pt x="1727" y="3620"/>
                </a:cubicBezTo>
                <a:cubicBezTo>
                  <a:pt x="1727" y="3941"/>
                  <a:pt x="1870" y="4239"/>
                  <a:pt x="2132" y="4453"/>
                </a:cubicBezTo>
                <a:cubicBezTo>
                  <a:pt x="2203" y="4513"/>
                  <a:pt x="2227" y="4608"/>
                  <a:pt x="2227" y="4703"/>
                </a:cubicBezTo>
                <a:lnTo>
                  <a:pt x="2227" y="5048"/>
                </a:lnTo>
                <a:cubicBezTo>
                  <a:pt x="2227" y="5155"/>
                  <a:pt x="2156" y="5227"/>
                  <a:pt x="2049" y="5227"/>
                </a:cubicBezTo>
                <a:lnTo>
                  <a:pt x="358" y="5227"/>
                </a:lnTo>
                <a:lnTo>
                  <a:pt x="358" y="822"/>
                </a:lnTo>
                <a:cubicBezTo>
                  <a:pt x="358" y="536"/>
                  <a:pt x="596" y="298"/>
                  <a:pt x="882" y="298"/>
                </a:cubicBezTo>
                <a:lnTo>
                  <a:pt x="5287" y="298"/>
                </a:lnTo>
                <a:lnTo>
                  <a:pt x="5287" y="476"/>
                </a:lnTo>
                <a:cubicBezTo>
                  <a:pt x="5287" y="572"/>
                  <a:pt x="5359" y="643"/>
                  <a:pt x="5442" y="643"/>
                </a:cubicBezTo>
                <a:cubicBezTo>
                  <a:pt x="5537" y="643"/>
                  <a:pt x="5609" y="572"/>
                  <a:pt x="5609" y="476"/>
                </a:cubicBezTo>
                <a:lnTo>
                  <a:pt x="5609" y="298"/>
                </a:lnTo>
                <a:close/>
                <a:moveTo>
                  <a:pt x="834" y="0"/>
                </a:moveTo>
                <a:cubicBezTo>
                  <a:pt x="370" y="0"/>
                  <a:pt x="1" y="381"/>
                  <a:pt x="1" y="834"/>
                </a:cubicBezTo>
                <a:lnTo>
                  <a:pt x="1" y="9977"/>
                </a:lnTo>
                <a:cubicBezTo>
                  <a:pt x="1" y="10442"/>
                  <a:pt x="370" y="10811"/>
                  <a:pt x="834" y="10811"/>
                </a:cubicBezTo>
                <a:lnTo>
                  <a:pt x="9978" y="10811"/>
                </a:lnTo>
                <a:cubicBezTo>
                  <a:pt x="10431" y="10811"/>
                  <a:pt x="10812" y="10442"/>
                  <a:pt x="10812" y="9977"/>
                </a:cubicBezTo>
                <a:lnTo>
                  <a:pt x="10812" y="834"/>
                </a:lnTo>
                <a:cubicBezTo>
                  <a:pt x="10812" y="381"/>
                  <a:pt x="10431" y="0"/>
                  <a:pt x="997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32" name="Google Shape;3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2050" y="1520600"/>
            <a:ext cx="4227850" cy="422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17" name="Google Shape;717;p58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práctica </a:t>
            </a:r>
            <a:endParaRPr/>
          </a:p>
        </p:txBody>
      </p:sp>
      <p:pic>
        <p:nvPicPr>
          <p:cNvPr id="718" name="Google Shape;718;p58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342575" y="976825"/>
            <a:ext cx="1346400" cy="13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58"/>
          <p:cNvSpPr txBox="1"/>
          <p:nvPr/>
        </p:nvSpPr>
        <p:spPr>
          <a:xfrm>
            <a:off x="605100" y="2007300"/>
            <a:ext cx="497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naheim"/>
                <a:ea typeface="Anaheim"/>
                <a:cs typeface="Anaheim"/>
                <a:sym typeface="Anaheim"/>
              </a:rPr>
              <a:t>BDAmes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720" name="Google Shape;72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1475" y="976825"/>
            <a:ext cx="6240600" cy="392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59"/>
          <p:cNvSpPr txBox="1"/>
          <p:nvPr>
            <p:ph idx="1" type="subTitle"/>
          </p:nvPr>
        </p:nvSpPr>
        <p:spPr>
          <a:xfrm flipH="1">
            <a:off x="889350" y="1030050"/>
            <a:ext cx="7409100" cy="28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27" name="Google Shape;727;p59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PRÁCTICA</a:t>
            </a:r>
            <a:endParaRPr/>
          </a:p>
        </p:txBody>
      </p:sp>
      <p:sp>
        <p:nvSpPr>
          <p:cNvPr id="728" name="Google Shape;728;p59"/>
          <p:cNvSpPr txBox="1"/>
          <p:nvPr/>
        </p:nvSpPr>
        <p:spPr>
          <a:xfrm>
            <a:off x="350425" y="1762425"/>
            <a:ext cx="497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naheim"/>
                <a:ea typeface="Anaheim"/>
                <a:cs typeface="Anaheim"/>
                <a:sym typeface="Anaheim"/>
              </a:rPr>
              <a:t>AmesProperty.csv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729" name="Google Shape;729;p59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469015" y="1030050"/>
            <a:ext cx="878075" cy="87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00" y="1838062"/>
            <a:ext cx="9144001" cy="2911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36" name="Google Shape;736;p60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PRÁCTICA</a:t>
            </a:r>
            <a:endParaRPr/>
          </a:p>
        </p:txBody>
      </p:sp>
      <p:pic>
        <p:nvPicPr>
          <p:cNvPr id="737" name="Google Shape;737;p60"/>
          <p:cNvPicPr preferRelativeResize="0"/>
          <p:nvPr/>
        </p:nvPicPr>
        <p:blipFill>
          <a:blip r:embed="rId3">
            <a:alphaModFix amt="58000"/>
          </a:blip>
          <a:stretch>
            <a:fillRect/>
          </a:stretch>
        </p:blipFill>
        <p:spPr>
          <a:xfrm>
            <a:off x="184478" y="1112062"/>
            <a:ext cx="1023417" cy="10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60"/>
          <p:cNvSpPr txBox="1"/>
          <p:nvPr/>
        </p:nvSpPr>
        <p:spPr>
          <a:xfrm>
            <a:off x="184475" y="2121875"/>
            <a:ext cx="497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naheim"/>
                <a:ea typeface="Anaheim"/>
                <a:cs typeface="Anaheim"/>
                <a:sym typeface="Anaheim"/>
              </a:rPr>
              <a:t>Infrati</a:t>
            </a:r>
            <a:endParaRPr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naheim"/>
                <a:ea typeface="Anaheim"/>
                <a:cs typeface="Anaheim"/>
                <a:sym typeface="Anaheim"/>
              </a:rPr>
              <a:t>DataBase: test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739" name="Google Shape;73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4300" y="1331999"/>
            <a:ext cx="7121100" cy="336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2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La semana pasada</a:t>
            </a:r>
            <a:endParaRPr sz="2200"/>
          </a:p>
        </p:txBody>
      </p:sp>
      <p:sp>
        <p:nvSpPr>
          <p:cNvPr id="338" name="Google Shape;338;p32"/>
          <p:cNvSpPr txBox="1"/>
          <p:nvPr>
            <p:ph idx="1" type="subTitle"/>
          </p:nvPr>
        </p:nvSpPr>
        <p:spPr>
          <a:xfrm flipH="1">
            <a:off x="451450" y="1056525"/>
            <a:ext cx="8253600" cy="38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Temas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s" sz="1900"/>
              <a:t>OLTP / OLAP 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s" sz="1900"/>
              <a:t>Data WareHousing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Tareas:</a:t>
            </a:r>
            <a:r>
              <a:rPr lang="es" sz="1900"/>
              <a:t> </a:t>
            </a:r>
            <a:endParaRPr sz="19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1900"/>
              <a:t>Ver vídeo ETL vs ELT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" sz="1900"/>
              <a:t>Instalación Pentaho Data Integration, cuenta ElephantSQL</a:t>
            </a:r>
            <a:endParaRPr sz="1900"/>
          </a:p>
        </p:txBody>
      </p:sp>
      <p:sp>
        <p:nvSpPr>
          <p:cNvPr id="339" name="Google Shape;339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3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Recursos de esta clase</a:t>
            </a:r>
            <a:endParaRPr sz="2200"/>
          </a:p>
        </p:txBody>
      </p:sp>
      <p:sp>
        <p:nvSpPr>
          <p:cNvPr id="345" name="Google Shape;345;p33"/>
          <p:cNvSpPr txBox="1"/>
          <p:nvPr>
            <p:ph idx="1" type="subTitle"/>
          </p:nvPr>
        </p:nvSpPr>
        <p:spPr>
          <a:xfrm flipH="1">
            <a:off x="451450" y="1056525"/>
            <a:ext cx="8253600" cy="3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En la carpeta de la Semana 7 - U4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Lecturas:</a:t>
            </a:r>
            <a:endParaRPr sz="2000">
              <a:latin typeface="Anaheim"/>
              <a:ea typeface="Anaheim"/>
              <a:cs typeface="Anaheim"/>
              <a:sym typeface="Anaheim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s" sz="2000">
                <a:latin typeface="Anaheim"/>
                <a:ea typeface="Anaheim"/>
                <a:cs typeface="Anaheim"/>
                <a:sym typeface="Anaheim"/>
              </a:rPr>
              <a:t>ELT vs. ETL: What’s the Difference? ibm.com/cloud/blog/elt-vs-etl-whats-the-difference</a:t>
            </a:r>
            <a:endParaRPr sz="2000"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naheim"/>
              <a:ea typeface="Anaheim"/>
              <a:cs typeface="Anaheim"/>
              <a:sym typeface="Anahei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Slides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346" name="Google Shape;346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4"/>
          <p:cNvSpPr txBox="1"/>
          <p:nvPr>
            <p:ph idx="4294967295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s" sz="1800"/>
              <a:t>"ETL" siglas en inglés de Extraer, Transformar y Cargar (</a:t>
            </a:r>
            <a:r>
              <a:rPr b="1" i="1" lang="es" sz="1800"/>
              <a:t>Extract, Transform and Load</a:t>
            </a:r>
            <a:r>
              <a:rPr b="1" lang="es" sz="1800"/>
              <a:t>).</a:t>
            </a:r>
            <a:endParaRPr/>
          </a:p>
          <a:p>
            <a:pPr indent="-177800" lvl="0" marL="1778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s" sz="1800"/>
              <a:t>Es </a:t>
            </a:r>
            <a:r>
              <a:rPr lang="es" sz="1800"/>
              <a:t>un proceso que permite recopilar datos de varias fuentes, reformatearlos, limpiarlos y cargarlos en repositorio de datos. </a:t>
            </a:r>
            <a:endParaRPr/>
          </a:p>
          <a:p>
            <a:pPr indent="-177800" lvl="0" marL="177800" rtl="0" algn="just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●"/>
            </a:pPr>
            <a:r>
              <a:rPr lang="es" sz="1800"/>
              <a:t>A menudo el proceso de transformación requiere un almacenamiento intermedio para realizar la limpieza y transformación,  y finalmente cargarlos en el destino. </a:t>
            </a:r>
            <a:endParaRPr sz="1800"/>
          </a:p>
        </p:txBody>
      </p:sp>
      <p:pic>
        <p:nvPicPr>
          <p:cNvPr id="352" name="Google Shape;35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6377" y="3294173"/>
            <a:ext cx="3959397" cy="1849328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54" name="Google Shape;354;p34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s" sz="2600"/>
              <a:t>EtL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60" name="Google Shape;36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800" y="603100"/>
            <a:ext cx="6810399" cy="3248901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5"/>
          <p:cNvSpPr/>
          <p:nvPr/>
        </p:nvSpPr>
        <p:spPr>
          <a:xfrm>
            <a:off x="2435775" y="3937925"/>
            <a:ext cx="6145800" cy="469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5"/>
          <p:cNvSpPr/>
          <p:nvPr/>
        </p:nvSpPr>
        <p:spPr>
          <a:xfrm>
            <a:off x="2489050" y="3962575"/>
            <a:ext cx="6145800" cy="469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5"/>
          <p:cNvSpPr txBox="1"/>
          <p:nvPr>
            <p:ph idx="4294967295" type="title"/>
          </p:nvPr>
        </p:nvSpPr>
        <p:spPr>
          <a:xfrm>
            <a:off x="4326825" y="3886375"/>
            <a:ext cx="43866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 processing Approaches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0308" y="1772853"/>
            <a:ext cx="3962254" cy="1933196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6"/>
          <p:cNvSpPr txBox="1"/>
          <p:nvPr>
            <p:ph idx="1" type="subTitle"/>
          </p:nvPr>
        </p:nvSpPr>
        <p:spPr>
          <a:xfrm flipH="1">
            <a:off x="554775" y="1675875"/>
            <a:ext cx="4230000" cy="28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84150" lvl="0" marL="1778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naheim"/>
              <a:buChar char="●"/>
            </a:pPr>
            <a:r>
              <a:rPr lang="es" sz="1900"/>
              <a:t>Difiere de ETL por la ubicación en la que se realiza la transformación.</a:t>
            </a:r>
            <a:endParaRPr sz="1900"/>
          </a:p>
          <a:p>
            <a:pPr indent="-184150" lvl="0" marL="17780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naheim"/>
              <a:buChar char="●"/>
            </a:pPr>
            <a:r>
              <a:rPr lang="es" sz="1900"/>
              <a:t>Los datos se extraen de las fuentes y se almacenan para transformarlos después cuando se necesiten - Bajo demanda.</a:t>
            </a:r>
            <a:endParaRPr sz="1900"/>
          </a:p>
          <a:p>
            <a:pPr indent="0" lvl="0" marL="457200" rtl="0" algn="just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70" name="Google Shape;370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71" name="Google Shape;371;p36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ELT - </a:t>
            </a:r>
            <a:r>
              <a:rPr b="1" lang="es" sz="1900">
                <a:latin typeface="Anaheim"/>
                <a:ea typeface="Anaheim"/>
                <a:cs typeface="Anaheim"/>
                <a:sym typeface="Anaheim"/>
              </a:rPr>
              <a:t>Extraer, Cargar y Transformar (</a:t>
            </a:r>
            <a:r>
              <a:rPr b="1" i="1" lang="es" sz="1900">
                <a:latin typeface="Anaheim"/>
                <a:ea typeface="Anaheim"/>
                <a:cs typeface="Anaheim"/>
                <a:sym typeface="Anaheim"/>
              </a:rPr>
              <a:t>Extract, Load and Transform</a:t>
            </a:r>
            <a:r>
              <a:rPr b="1" lang="es" sz="1900">
                <a:latin typeface="Anaheim"/>
                <a:ea typeface="Anaheim"/>
                <a:cs typeface="Anaheim"/>
                <a:sym typeface="Anaheim"/>
              </a:rPr>
              <a:t>)</a:t>
            </a:r>
            <a:r>
              <a:rPr lang="es" sz="1900">
                <a:latin typeface="Anaheim"/>
                <a:ea typeface="Anaheim"/>
                <a:cs typeface="Anaheim"/>
                <a:sym typeface="Anaheim"/>
              </a:rPr>
              <a:t>,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7"/>
          <p:cNvSpPr txBox="1"/>
          <p:nvPr>
            <p:ph idx="1" type="subTitle"/>
          </p:nvPr>
        </p:nvSpPr>
        <p:spPr>
          <a:xfrm flipH="1">
            <a:off x="889350" y="1030050"/>
            <a:ext cx="7409100" cy="28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/>
              <a:t>Cuándo y dónde sucede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Para ETL la transformación ocurre en el pipeline de datos (canalización de datos).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Para ELT la transformación se da en el ambiente destino.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/>
              <a:t>Flexibilidad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ETL es “</a:t>
            </a:r>
            <a:r>
              <a:rPr lang="es" sz="1400"/>
              <a:t>rígido”</a:t>
            </a:r>
            <a:r>
              <a:rPr lang="es" sz="1400"/>
              <a:t> - el proceso ocurre acorde con las especificaciones de los usuarios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ELT es “flexible” - los usuarios finales pueden construir sus propias transformaciones</a:t>
            </a:r>
            <a:endParaRPr sz="1400"/>
          </a:p>
        </p:txBody>
      </p:sp>
      <p:sp>
        <p:nvSpPr>
          <p:cNvPr id="377" name="Google Shape;377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78" name="Google Shape;378;p37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DIFERENCIAS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conomy Thesis by Slidesgo">
  <a:themeElements>
    <a:clrScheme name="Simple Light">
      <a:dk1>
        <a:srgbClr val="FAFAFA"/>
      </a:dk1>
      <a:lt1>
        <a:srgbClr val="FFCEAA"/>
      </a:lt1>
      <a:dk2>
        <a:srgbClr val="FFB37A"/>
      </a:dk2>
      <a:lt2>
        <a:srgbClr val="FFA45F"/>
      </a:lt2>
      <a:accent1>
        <a:srgbClr val="E78841"/>
      </a:accent1>
      <a:accent2>
        <a:srgbClr val="D16717"/>
      </a:accent2>
      <a:accent3>
        <a:srgbClr val="434343"/>
      </a:accent3>
      <a:accent4>
        <a:srgbClr val="666666"/>
      </a:accent4>
      <a:accent5>
        <a:srgbClr val="999999"/>
      </a:accent5>
      <a:accent6>
        <a:srgbClr val="CCCCC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